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4"/>
    <p:sldMasterId id="2147483664" r:id="rId5"/>
  </p:sldMasterIdLst>
  <p:notesMasterIdLst>
    <p:notesMasterId r:id="rId32"/>
  </p:notesMasterIdLst>
  <p:sldIdLst>
    <p:sldId id="466" r:id="rId6"/>
    <p:sldId id="333" r:id="rId7"/>
    <p:sldId id="426" r:id="rId8"/>
    <p:sldId id="469" r:id="rId9"/>
    <p:sldId id="441" r:id="rId10"/>
    <p:sldId id="468" r:id="rId11"/>
    <p:sldId id="450" r:id="rId12"/>
    <p:sldId id="451" r:id="rId13"/>
    <p:sldId id="453" r:id="rId14"/>
    <p:sldId id="452" r:id="rId15"/>
    <p:sldId id="455" r:id="rId16"/>
    <p:sldId id="454" r:id="rId17"/>
    <p:sldId id="457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65" r:id="rId26"/>
    <p:sldId id="448" r:id="rId27"/>
    <p:sldId id="443" r:id="rId28"/>
    <p:sldId id="444" r:id="rId29"/>
    <p:sldId id="447" r:id="rId30"/>
    <p:sldId id="439" r:id="rId31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Poppins" panose="00000500000000000000" pitchFamily="2" charset="0"/>
      <p:regular r:id="rId37"/>
      <p:bold r:id="rId38"/>
      <p:italic r:id="rId39"/>
      <p:boldItalic r:id="rId40"/>
    </p:embeddedFont>
    <p:embeddedFont>
      <p:font typeface="Poppins Light" panose="00000400000000000000" pitchFamily="2" charset="0"/>
      <p:regular r:id="rId41"/>
      <p:italic r:id="rId42"/>
    </p:embeddedFont>
    <p:embeddedFont>
      <p:font typeface="Poppins SemiBold" panose="00000700000000000000" pitchFamily="2" charset="0"/>
      <p:bold r:id="rId43"/>
      <p:boldItalic r:id="rId44"/>
    </p:embeddedFont>
    <p:embeddedFont>
      <p:font typeface="Sofia Pro Light" panose="020B0604020202020204" charset="0"/>
      <p:regular r:id="rId45"/>
      <p:italic r:id="rId46"/>
    </p:embeddedFont>
    <p:embeddedFont>
      <p:font typeface="Sofia Pro Regular" panose="020B0604020202020204" charset="0"/>
      <p:regular r:id="rId47"/>
      <p:italic r:id="rId48"/>
    </p:embeddedFont>
    <p:embeddedFont>
      <p:font typeface="Sofia Pro Semi Bold" panose="020B060402020202020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gining slides" id="{6C9BAB10-EBEE-D046-BAA4-DDAFF3E7CC8B}">
          <p14:sldIdLst>
            <p14:sldId id="466"/>
            <p14:sldId id="333"/>
            <p14:sldId id="426"/>
            <p14:sldId id="469"/>
            <p14:sldId id="441"/>
            <p14:sldId id="468"/>
            <p14:sldId id="450"/>
            <p14:sldId id="451"/>
            <p14:sldId id="453"/>
            <p14:sldId id="452"/>
            <p14:sldId id="455"/>
            <p14:sldId id="454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</p14:sldIdLst>
        </p14:section>
        <p14:section name="End slides" id="{1B5A2240-239F-45CD-B266-FD23ADE08723}">
          <p14:sldIdLst>
            <p14:sldId id="448"/>
            <p14:sldId id="443"/>
            <p14:sldId id="444"/>
            <p14:sldId id="447"/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5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577" userDrawn="1">
          <p15:clr>
            <a:srgbClr val="A4A3A4"/>
          </p15:clr>
        </p15:guide>
        <p15:guide id="4" orient="horz" pos="758" userDrawn="1">
          <p15:clr>
            <a:srgbClr val="A4A3A4"/>
          </p15:clr>
        </p15:guide>
        <p15:guide id="5" pos="55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695F1D-6699-2E7D-7C12-1ADC4DB89CC8}" name="Jo Pilgrim" initials="JP" userId="S::jo.pilgrim@sportstructures.com::debbf2b1-827f-4cc4-a664-8fc6a5854544" providerId="AD"/>
  <p188:author id="{619E4C74-8420-32B8-69FC-FFAA30E35E4D}" name="Mark Knight" initials="MK" userId="S::Mark.Knight@sportstructures.com::9104a815-92d1-44f6-bf87-ab22fba67c07" providerId="AD"/>
  <p188:author id="{4BB351F1-33C5-A93A-B901-AAEBD039CFA0}" name="Katherine Percival" initials="KP" userId="S::Katherine.Percival@sportstructures.com::2c89040f-be39-46bd-b878-3aac107d58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ADAD"/>
    <a:srgbClr val="76C0F4"/>
    <a:srgbClr val="F39546"/>
    <a:srgbClr val="871E63"/>
    <a:srgbClr val="333770"/>
    <a:srgbClr val="DB4A3D"/>
    <a:srgbClr val="FFFFFF"/>
    <a:srgbClr val="39AEAE"/>
    <a:srgbClr val="861E62"/>
    <a:srgbClr val="75B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E08F8B-ADA0-4999-A2DF-B4946E9F3233}" v="1" dt="2025-02-04T17:38:33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58"/>
      </p:cViewPr>
      <p:guideLst>
        <p:guide orient="horz" pos="395"/>
        <p:guide pos="340"/>
        <p:guide orient="horz" pos="577"/>
        <p:guide orient="horz" pos="758"/>
        <p:guide pos="55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Knight" userId="9104a815-92d1-44f6-bf87-ab22fba67c07" providerId="ADAL" clId="{3CB57406-C32E-4D16-B0AD-275FD1AC1A71}"/>
    <pc:docChg chg="modSld">
      <pc:chgData name="Mark Knight" userId="9104a815-92d1-44f6-bf87-ab22fba67c07" providerId="ADAL" clId="{3CB57406-C32E-4D16-B0AD-275FD1AC1A71}" dt="2023-12-11T14:09:03.840" v="0"/>
      <pc:docMkLst>
        <pc:docMk/>
      </pc:docMkLst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1015927841" sldId="333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1292554718" sldId="426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271137332" sldId="439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024707887" sldId="441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864022495" sldId="444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093977008" sldId="445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1680915765" sldId="447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3854004529" sldId="448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4013608096" sldId="449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3058748039" sldId="450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3300405071" sldId="451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4224042278" sldId="452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4067090255" sldId="453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1824219391" sldId="454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816052715" sldId="455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453564040" sldId="456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3473649" sldId="457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3458335668" sldId="458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412378743" sldId="459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207958997" sldId="460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856736257" sldId="461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526772973" sldId="462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1404188509" sldId="463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520170826" sldId="464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3535844923" sldId="465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2245805245" sldId="466"/>
        </pc:sldMkLst>
      </pc:sldChg>
      <pc:sldChg chg="modSp">
        <pc:chgData name="Mark Knight" userId="9104a815-92d1-44f6-bf87-ab22fba67c07" providerId="ADAL" clId="{3CB57406-C32E-4D16-B0AD-275FD1AC1A71}" dt="2023-12-11T14:09:03.840" v="0"/>
        <pc:sldMkLst>
          <pc:docMk/>
          <pc:sldMk cId="3382038569" sldId="467"/>
        </pc:sldMkLst>
      </pc:sldChg>
    </pc:docChg>
  </pc:docChgLst>
  <pc:docChgLst>
    <pc:chgData name="Lucy Wallbank" userId="S::lucy.wallbank@sportstructures.com::94c777a8-f260-4167-b52e-1b650f308918" providerId="AD" clId="Web-{B37C8F12-6D23-F027-C36B-6A454996EE74}"/>
    <pc:docChg chg="modSld">
      <pc:chgData name="Lucy Wallbank" userId="S::lucy.wallbank@sportstructures.com::94c777a8-f260-4167-b52e-1b650f308918" providerId="AD" clId="Web-{B37C8F12-6D23-F027-C36B-6A454996EE74}" dt="2023-11-29T09:32:13.094" v="1" actId="1076"/>
      <pc:docMkLst>
        <pc:docMk/>
      </pc:docMkLst>
      <pc:sldChg chg="modSp">
        <pc:chgData name="Lucy Wallbank" userId="S::lucy.wallbank@sportstructures.com::94c777a8-f260-4167-b52e-1b650f308918" providerId="AD" clId="Web-{B37C8F12-6D23-F027-C36B-6A454996EE74}" dt="2023-11-29T09:32:13.094" v="1" actId="1076"/>
        <pc:sldMkLst>
          <pc:docMk/>
          <pc:sldMk cId="1292554718" sldId="426"/>
        </pc:sldMkLst>
      </pc:sldChg>
    </pc:docChg>
  </pc:docChgLst>
  <pc:docChgLst>
    <pc:chgData name="Jo Pilgrim" userId="S::jo.pilgrim@sportstructures.com::debbf2b1-827f-4cc4-a664-8fc6a5854544" providerId="AD" clId="Web-{F20AA62E-FFB1-4795-9770-D6BF12EA1D53}"/>
    <pc:docChg chg="sldOrd">
      <pc:chgData name="Jo Pilgrim" userId="S::jo.pilgrim@sportstructures.com::debbf2b1-827f-4cc4-a664-8fc6a5854544" providerId="AD" clId="Web-{F20AA62E-FFB1-4795-9770-D6BF12EA1D53}" dt="2024-08-13T10:28:43.679" v="1"/>
      <pc:docMkLst>
        <pc:docMk/>
      </pc:docMkLst>
      <pc:sldChg chg="ord">
        <pc:chgData name="Jo Pilgrim" userId="S::jo.pilgrim@sportstructures.com::debbf2b1-827f-4cc4-a664-8fc6a5854544" providerId="AD" clId="Web-{F20AA62E-FFB1-4795-9770-D6BF12EA1D53}" dt="2024-08-13T10:28:43.679" v="1"/>
        <pc:sldMkLst>
          <pc:docMk/>
          <pc:sldMk cId="2548024749" sldId="468"/>
        </pc:sldMkLst>
      </pc:sldChg>
    </pc:docChg>
  </pc:docChgLst>
  <pc:docChgLst>
    <pc:chgData name="Lucy Wallbank" userId="S::lucy.wallbank@sportstructures.com::94c777a8-f260-4167-b52e-1b650f308918" providerId="AD" clId="Web-{688542F1-F53C-8626-A844-5A8376399B3C}"/>
    <pc:docChg chg="modSld">
      <pc:chgData name="Lucy Wallbank" userId="S::lucy.wallbank@sportstructures.com::94c777a8-f260-4167-b52e-1b650f308918" providerId="AD" clId="Web-{688542F1-F53C-8626-A844-5A8376399B3C}" dt="2023-11-28T12:42:10.322" v="511" actId="1076"/>
      <pc:docMkLst>
        <pc:docMk/>
      </pc:docMkLst>
      <pc:sldChg chg="addSp delSp modSp">
        <pc:chgData name="Lucy Wallbank" userId="S::lucy.wallbank@sportstructures.com::94c777a8-f260-4167-b52e-1b650f308918" providerId="AD" clId="Web-{688542F1-F53C-8626-A844-5A8376399B3C}" dt="2023-11-28T12:42:10.322" v="511" actId="1076"/>
        <pc:sldMkLst>
          <pc:docMk/>
          <pc:sldMk cId="1015927841" sldId="333"/>
        </pc:sldMkLst>
      </pc:sldChg>
      <pc:sldChg chg="addSp delSp modSp">
        <pc:chgData name="Lucy Wallbank" userId="S::lucy.wallbank@sportstructures.com::94c777a8-f260-4167-b52e-1b650f308918" providerId="AD" clId="Web-{688542F1-F53C-8626-A844-5A8376399B3C}" dt="2023-11-28T12:41:34.179" v="505"/>
        <pc:sldMkLst>
          <pc:docMk/>
          <pc:sldMk cId="1292554718" sldId="426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41:17.053" v="501" actId="1076"/>
        <pc:sldMkLst>
          <pc:docMk/>
          <pc:sldMk cId="2024707887" sldId="441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34:32.903" v="374" actId="20577"/>
        <pc:sldMkLst>
          <pc:docMk/>
          <pc:sldMk cId="659090352" sldId="443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34:46.888" v="375" actId="1076"/>
        <pc:sldMkLst>
          <pc:docMk/>
          <pc:sldMk cId="2864022495" sldId="444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38:54.466" v="441" actId="1076"/>
        <pc:sldMkLst>
          <pc:docMk/>
          <pc:sldMk cId="2093977008" sldId="445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40:11.580" v="479" actId="1076"/>
        <pc:sldMkLst>
          <pc:docMk/>
          <pc:sldMk cId="1680915765" sldId="447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32:30.473" v="342" actId="1076"/>
        <pc:sldMkLst>
          <pc:docMk/>
          <pc:sldMk cId="3854004529" sldId="448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14:08.780" v="98" actId="1076"/>
        <pc:sldMkLst>
          <pc:docMk/>
          <pc:sldMk cId="4013608096" sldId="449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41:11.631" v="500" actId="1076"/>
        <pc:sldMkLst>
          <pc:docMk/>
          <pc:sldMk cId="3058748039" sldId="450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14:30.312" v="101" actId="1076"/>
        <pc:sldMkLst>
          <pc:docMk/>
          <pc:sldMk cId="3300405071" sldId="451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15:08.283" v="106" actId="1076"/>
        <pc:sldMkLst>
          <pc:docMk/>
          <pc:sldMk cId="4224042278" sldId="452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40:49.598" v="497" actId="14100"/>
        <pc:sldMkLst>
          <pc:docMk/>
          <pc:sldMk cId="4067090255" sldId="453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18:30.140" v="128" actId="1076"/>
        <pc:sldMkLst>
          <pc:docMk/>
          <pc:sldMk cId="1824219391" sldId="454"/>
        </pc:sldMkLst>
      </pc:sldChg>
      <pc:sldChg chg="addSp delSp modSp">
        <pc:chgData name="Lucy Wallbank" userId="S::lucy.wallbank@sportstructures.com::94c777a8-f260-4167-b52e-1b650f308918" providerId="AD" clId="Web-{688542F1-F53C-8626-A844-5A8376399B3C}" dt="2023-11-28T12:17:17.760" v="125" actId="20577"/>
        <pc:sldMkLst>
          <pc:docMk/>
          <pc:sldMk cId="816052715" sldId="455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18:58.876" v="130" actId="20577"/>
        <pc:sldMkLst>
          <pc:docMk/>
          <pc:sldMk cId="23473649" sldId="457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19:56.458" v="139" actId="1076"/>
        <pc:sldMkLst>
          <pc:docMk/>
          <pc:sldMk cId="3458335668" sldId="458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21:33.229" v="151" actId="1076"/>
        <pc:sldMkLst>
          <pc:docMk/>
          <pc:sldMk cId="2412378743" sldId="459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22:14.232" v="158" actId="1076"/>
        <pc:sldMkLst>
          <pc:docMk/>
          <pc:sldMk cId="2207958997" sldId="460"/>
        </pc:sldMkLst>
      </pc:sldChg>
      <pc:sldChg chg="addSp delSp modSp">
        <pc:chgData name="Lucy Wallbank" userId="S::lucy.wallbank@sportstructures.com::94c777a8-f260-4167-b52e-1b650f308918" providerId="AD" clId="Web-{688542F1-F53C-8626-A844-5A8376399B3C}" dt="2023-11-28T12:27:04.812" v="275" actId="1076"/>
        <pc:sldMkLst>
          <pc:docMk/>
          <pc:sldMk cId="2856736257" sldId="461"/>
        </pc:sldMkLst>
      </pc:sldChg>
      <pc:sldChg chg="addSp modSp">
        <pc:chgData name="Lucy Wallbank" userId="S::lucy.wallbank@sportstructures.com::94c777a8-f260-4167-b52e-1b650f308918" providerId="AD" clId="Web-{688542F1-F53C-8626-A844-5A8376399B3C}" dt="2023-11-28T12:28:59.866" v="295" actId="1076"/>
        <pc:sldMkLst>
          <pc:docMk/>
          <pc:sldMk cId="2526772973" sldId="462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30:34.997" v="316" actId="1076"/>
        <pc:sldMkLst>
          <pc:docMk/>
          <pc:sldMk cId="1404188509" sldId="463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31:29.829" v="330" actId="1076"/>
        <pc:sldMkLst>
          <pc:docMk/>
          <pc:sldMk cId="2520170826" sldId="464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32:11.691" v="335" actId="1076"/>
        <pc:sldMkLst>
          <pc:docMk/>
          <pc:sldMk cId="3535844923" sldId="465"/>
        </pc:sldMkLst>
      </pc:sldChg>
      <pc:sldChg chg="modSp">
        <pc:chgData name="Lucy Wallbank" userId="S::lucy.wallbank@sportstructures.com::94c777a8-f260-4167-b52e-1b650f308918" providerId="AD" clId="Web-{688542F1-F53C-8626-A844-5A8376399B3C}" dt="2023-11-28T12:09:35.872" v="44" actId="20577"/>
        <pc:sldMkLst>
          <pc:docMk/>
          <pc:sldMk cId="2245805245" sldId="466"/>
        </pc:sldMkLst>
      </pc:sldChg>
    </pc:docChg>
  </pc:docChgLst>
  <pc:docChgLst>
    <pc:chgData name="Jo Pilgrim" userId="debbf2b1-827f-4cc4-a664-8fc6a5854544" providerId="ADAL" clId="{3F336333-4225-40FB-873D-F8407D7A9AB1}"/>
    <pc:docChg chg="undo custSel addSld delSld modSld modSection">
      <pc:chgData name="Jo Pilgrim" userId="debbf2b1-827f-4cc4-a664-8fc6a5854544" providerId="ADAL" clId="{3F336333-4225-40FB-873D-F8407D7A9AB1}" dt="2024-08-13T10:26:21.894" v="17" actId="1076"/>
      <pc:docMkLst>
        <pc:docMk/>
      </pc:docMkLst>
      <pc:sldChg chg="del">
        <pc:chgData name="Jo Pilgrim" userId="debbf2b1-827f-4cc4-a664-8fc6a5854544" providerId="ADAL" clId="{3F336333-4225-40FB-873D-F8407D7A9AB1}" dt="2024-08-13T10:21:12.145" v="9" actId="2696"/>
        <pc:sldMkLst>
          <pc:docMk/>
          <pc:sldMk cId="453564040" sldId="456"/>
        </pc:sldMkLst>
      </pc:sldChg>
      <pc:sldChg chg="del">
        <pc:chgData name="Jo Pilgrim" userId="debbf2b1-827f-4cc4-a664-8fc6a5854544" providerId="ADAL" clId="{3F336333-4225-40FB-873D-F8407D7A9AB1}" dt="2024-08-13T10:21:09.297" v="8" actId="2696"/>
        <pc:sldMkLst>
          <pc:docMk/>
          <pc:sldMk cId="3382038569" sldId="467"/>
        </pc:sldMkLst>
      </pc:sldChg>
      <pc:sldChg chg="addSp delSp modSp new add del mod modClrScheme delAnim modAnim chgLayout">
        <pc:chgData name="Jo Pilgrim" userId="debbf2b1-827f-4cc4-a664-8fc6a5854544" providerId="ADAL" clId="{3F336333-4225-40FB-873D-F8407D7A9AB1}" dt="2024-08-13T10:26:21.894" v="17" actId="1076"/>
        <pc:sldMkLst>
          <pc:docMk/>
          <pc:sldMk cId="2548024749" sldId="468"/>
        </pc:sldMkLst>
      </pc:sldChg>
    </pc:docChg>
  </pc:docChgLst>
  <pc:docChgLst>
    <pc:chgData name="Jo Pilgrim" userId="debbf2b1-827f-4cc4-a664-8fc6a5854544" providerId="ADAL" clId="{AA28FA22-8753-4997-96D1-A7465E72AAD5}"/>
    <pc:docChg chg="addSld modSld">
      <pc:chgData name="Jo Pilgrim" userId="debbf2b1-827f-4cc4-a664-8fc6a5854544" providerId="ADAL" clId="{AA28FA22-8753-4997-96D1-A7465E72AAD5}" dt="2023-12-01T19:00:52.831" v="0"/>
      <pc:docMkLst>
        <pc:docMk/>
      </pc:docMkLst>
      <pc:sldChg chg="add setBg">
        <pc:chgData name="Jo Pilgrim" userId="debbf2b1-827f-4cc4-a664-8fc6a5854544" providerId="ADAL" clId="{AA28FA22-8753-4997-96D1-A7465E72AAD5}" dt="2023-12-01T19:00:52.831" v="0"/>
        <pc:sldMkLst>
          <pc:docMk/>
          <pc:sldMk cId="3382038569" sldId="467"/>
        </pc:sldMkLst>
      </pc:sldChg>
    </pc:docChg>
  </pc:docChgLst>
  <pc:docChgLst>
    <pc:chgData name="Katherine Percival" userId="2c89040f-be39-46bd-b878-3aac107d58fe" providerId="ADAL" clId="{BDE08F8B-ADA0-4999-A2DF-B4946E9F3233}"/>
    <pc:docChg chg="addSld delSld modSld sldOrd modSection">
      <pc:chgData name="Katherine Percival" userId="2c89040f-be39-46bd-b878-3aac107d58fe" providerId="ADAL" clId="{BDE08F8B-ADA0-4999-A2DF-B4946E9F3233}" dt="2025-02-04T17:38:40.424" v="4" actId="47"/>
      <pc:docMkLst>
        <pc:docMk/>
      </pc:docMkLst>
      <pc:sldChg chg="del">
        <pc:chgData name="Katherine Percival" userId="2c89040f-be39-46bd-b878-3aac107d58fe" providerId="ADAL" clId="{BDE08F8B-ADA0-4999-A2DF-B4946E9F3233}" dt="2025-02-04T17:38:40.424" v="4" actId="47"/>
        <pc:sldMkLst>
          <pc:docMk/>
          <pc:sldMk cId="2093977008" sldId="445"/>
        </pc:sldMkLst>
      </pc:sldChg>
      <pc:sldChg chg="del ord">
        <pc:chgData name="Katherine Percival" userId="2c89040f-be39-46bd-b878-3aac107d58fe" providerId="ADAL" clId="{BDE08F8B-ADA0-4999-A2DF-B4946E9F3233}" dt="2025-02-04T17:38:34.803" v="3" actId="47"/>
        <pc:sldMkLst>
          <pc:docMk/>
          <pc:sldMk cId="4013608096" sldId="449"/>
        </pc:sldMkLst>
      </pc:sldChg>
      <pc:sldChg chg="add setBg">
        <pc:chgData name="Katherine Percival" userId="2c89040f-be39-46bd-b878-3aac107d58fe" providerId="ADAL" clId="{BDE08F8B-ADA0-4999-A2DF-B4946E9F3233}" dt="2025-02-04T17:38:33.193" v="0"/>
        <pc:sldMkLst>
          <pc:docMk/>
          <pc:sldMk cId="1951130273" sldId="469"/>
        </pc:sldMkLst>
      </pc:sldChg>
    </pc:docChg>
  </pc:docChgLst>
  <pc:docChgLst>
    <pc:chgData name="Lucy Wallbank" userId="94c777a8-f260-4167-b52e-1b650f308918" providerId="ADAL" clId="{1CFEEC49-22DE-4CB1-AEB7-1F02F5904BB1}"/>
    <pc:docChg chg="addSld delSld modSld modSection">
      <pc:chgData name="Lucy Wallbank" userId="94c777a8-f260-4167-b52e-1b650f308918" providerId="ADAL" clId="{1CFEEC49-22DE-4CB1-AEB7-1F02F5904BB1}" dt="2023-11-30T10:56:47.520" v="10" actId="47"/>
      <pc:docMkLst>
        <pc:docMk/>
      </pc:docMkLst>
      <pc:sldChg chg="modSp mod">
        <pc:chgData name="Lucy Wallbank" userId="94c777a8-f260-4167-b52e-1b650f308918" providerId="ADAL" clId="{1CFEEC49-22DE-4CB1-AEB7-1F02F5904BB1}" dt="2023-11-29T09:20:34.314" v="2" actId="1035"/>
        <pc:sldMkLst>
          <pc:docMk/>
          <pc:sldMk cId="3300405071" sldId="451"/>
        </pc:sldMkLst>
      </pc:sldChg>
      <pc:sldChg chg="modSp mod">
        <pc:chgData name="Lucy Wallbank" userId="94c777a8-f260-4167-b52e-1b650f308918" providerId="ADAL" clId="{1CFEEC49-22DE-4CB1-AEB7-1F02F5904BB1}" dt="2023-11-29T09:20:43.881" v="4" actId="1035"/>
        <pc:sldMkLst>
          <pc:docMk/>
          <pc:sldMk cId="4067090255" sldId="453"/>
        </pc:sldMkLst>
      </pc:sldChg>
      <pc:sldChg chg="add del setBg">
        <pc:chgData name="Lucy Wallbank" userId="94c777a8-f260-4167-b52e-1b650f308918" providerId="ADAL" clId="{1CFEEC49-22DE-4CB1-AEB7-1F02F5904BB1}" dt="2023-11-30T10:56:47.520" v="10" actId="47"/>
        <pc:sldMkLst>
          <pc:docMk/>
          <pc:sldMk cId="852105954" sldId="467"/>
        </pc:sldMkLst>
      </pc:sldChg>
      <pc:sldChg chg="add del setBg">
        <pc:chgData name="Lucy Wallbank" userId="94c777a8-f260-4167-b52e-1b650f308918" providerId="ADAL" clId="{1CFEEC49-22DE-4CB1-AEB7-1F02F5904BB1}" dt="2023-11-29T14:57:07.130" v="6"/>
        <pc:sldMkLst>
          <pc:docMk/>
          <pc:sldMk cId="2350505095" sldId="467"/>
        </pc:sldMkLst>
      </pc:sldChg>
      <pc:sldChg chg="add del setBg">
        <pc:chgData name="Lucy Wallbank" userId="94c777a8-f260-4167-b52e-1b650f308918" providerId="ADAL" clId="{1CFEEC49-22DE-4CB1-AEB7-1F02F5904BB1}" dt="2023-11-29T14:57:07.130" v="6"/>
        <pc:sldMkLst>
          <pc:docMk/>
          <pc:sldMk cId="3788303162" sldId="468"/>
        </pc:sldMkLst>
      </pc:sldChg>
      <pc:sldChg chg="add del setBg">
        <pc:chgData name="Lucy Wallbank" userId="94c777a8-f260-4167-b52e-1b650f308918" providerId="ADAL" clId="{1CFEEC49-22DE-4CB1-AEB7-1F02F5904BB1}" dt="2023-11-30T10:56:45.924" v="9" actId="47"/>
        <pc:sldMkLst>
          <pc:docMk/>
          <pc:sldMk cId="3811188646" sldId="468"/>
        </pc:sldMkLst>
      </pc:sldChg>
      <pc:sldChg chg="add del setBg">
        <pc:chgData name="Lucy Wallbank" userId="94c777a8-f260-4167-b52e-1b650f308918" providerId="ADAL" clId="{1CFEEC49-22DE-4CB1-AEB7-1F02F5904BB1}" dt="2023-11-29T14:57:07.130" v="6"/>
        <pc:sldMkLst>
          <pc:docMk/>
          <pc:sldMk cId="2870700076" sldId="469"/>
        </pc:sldMkLst>
      </pc:sldChg>
      <pc:sldChg chg="add del setBg">
        <pc:chgData name="Lucy Wallbank" userId="94c777a8-f260-4167-b52e-1b650f308918" providerId="ADAL" clId="{1CFEEC49-22DE-4CB1-AEB7-1F02F5904BB1}" dt="2023-11-29T14:57:07.130" v="6"/>
        <pc:sldMkLst>
          <pc:docMk/>
          <pc:sldMk cId="3321930083" sldId="470"/>
        </pc:sldMkLst>
      </pc:sldChg>
      <pc:sldChg chg="add del setBg">
        <pc:chgData name="Lucy Wallbank" userId="94c777a8-f260-4167-b52e-1b650f308918" providerId="ADAL" clId="{1CFEEC49-22DE-4CB1-AEB7-1F02F5904BB1}" dt="2023-11-29T14:57:07.130" v="6"/>
        <pc:sldMkLst>
          <pc:docMk/>
          <pc:sldMk cId="2165055451" sldId="471"/>
        </pc:sldMkLst>
      </pc:sldChg>
      <pc:sldChg chg="add del setBg">
        <pc:chgData name="Lucy Wallbank" userId="94c777a8-f260-4167-b52e-1b650f308918" providerId="ADAL" clId="{1CFEEC49-22DE-4CB1-AEB7-1F02F5904BB1}" dt="2023-11-29T14:57:07.130" v="6"/>
        <pc:sldMkLst>
          <pc:docMk/>
          <pc:sldMk cId="1554615260" sldId="472"/>
        </pc:sldMkLst>
      </pc:sldChg>
    </pc:docChg>
  </pc:docChgLst>
  <pc:docChgLst>
    <pc:chgData name="Mark Knight" userId="9104a815-92d1-44f6-bf87-ab22fba67c07" providerId="ADAL" clId="{99E42B81-3186-49A8-9BF9-8F15F9EC05FA}"/>
    <pc:docChg chg="undo redo custSel addSld modSld sldOrd modSection">
      <pc:chgData name="Mark Knight" userId="9104a815-92d1-44f6-bf87-ab22fba67c07" providerId="ADAL" clId="{99E42B81-3186-49A8-9BF9-8F15F9EC05FA}" dt="2023-11-24T10:29:58.937" v="1814"/>
      <pc:docMkLst>
        <pc:docMk/>
      </pc:docMkLst>
      <pc:sldChg chg="add">
        <pc:chgData name="Mark Knight" userId="9104a815-92d1-44f6-bf87-ab22fba67c07" providerId="ADAL" clId="{99E42B81-3186-49A8-9BF9-8F15F9EC05FA}" dt="2023-11-24T10:29:58.937" v="1814"/>
        <pc:sldMkLst>
          <pc:docMk/>
          <pc:sldMk cId="2271137332" sldId="439"/>
        </pc:sldMkLst>
      </pc:sldChg>
      <pc:sldChg chg="modSp mod">
        <pc:chgData name="Mark Knight" userId="9104a815-92d1-44f6-bf87-ab22fba67c07" providerId="ADAL" clId="{99E42B81-3186-49A8-9BF9-8F15F9EC05FA}" dt="2023-11-24T10:28:25.682" v="1808" actId="12"/>
        <pc:sldMkLst>
          <pc:docMk/>
          <pc:sldMk cId="2024707887" sldId="441"/>
        </pc:sldMkLst>
      </pc:sldChg>
      <pc:sldChg chg="modSp mod">
        <pc:chgData name="Mark Knight" userId="9104a815-92d1-44f6-bf87-ab22fba67c07" providerId="ADAL" clId="{99E42B81-3186-49A8-9BF9-8F15F9EC05FA}" dt="2023-11-24T10:29:36.199" v="1813"/>
        <pc:sldMkLst>
          <pc:docMk/>
          <pc:sldMk cId="2864022495" sldId="444"/>
        </pc:sldMkLst>
      </pc:sldChg>
      <pc:sldChg chg="addSp delSp modSp add mod">
        <pc:chgData name="Mark Knight" userId="9104a815-92d1-44f6-bf87-ab22fba67c07" providerId="ADAL" clId="{99E42B81-3186-49A8-9BF9-8F15F9EC05FA}" dt="2023-11-23T14:47:32.188" v="25" actId="113"/>
        <pc:sldMkLst>
          <pc:docMk/>
          <pc:sldMk cId="3058748039" sldId="450"/>
        </pc:sldMkLst>
      </pc:sldChg>
      <pc:sldChg chg="addSp delSp modSp add mod">
        <pc:chgData name="Mark Knight" userId="9104a815-92d1-44f6-bf87-ab22fba67c07" providerId="ADAL" clId="{99E42B81-3186-49A8-9BF9-8F15F9EC05FA}" dt="2023-11-23T15:10:00.173" v="103" actId="2711"/>
        <pc:sldMkLst>
          <pc:docMk/>
          <pc:sldMk cId="3300405071" sldId="451"/>
        </pc:sldMkLst>
      </pc:sldChg>
      <pc:sldChg chg="addSp modSp add mod">
        <pc:chgData name="Mark Knight" userId="9104a815-92d1-44f6-bf87-ab22fba67c07" providerId="ADAL" clId="{99E42B81-3186-49A8-9BF9-8F15F9EC05FA}" dt="2023-11-24T10:28:36.179" v="1809" actId="12"/>
        <pc:sldMkLst>
          <pc:docMk/>
          <pc:sldMk cId="4224042278" sldId="452"/>
        </pc:sldMkLst>
      </pc:sldChg>
      <pc:sldChg chg="addSp delSp modSp add mod">
        <pc:chgData name="Mark Knight" userId="9104a815-92d1-44f6-bf87-ab22fba67c07" providerId="ADAL" clId="{99E42B81-3186-49A8-9BF9-8F15F9EC05FA}" dt="2023-11-23T15:11:29.349" v="124" actId="1076"/>
        <pc:sldMkLst>
          <pc:docMk/>
          <pc:sldMk cId="4067090255" sldId="453"/>
        </pc:sldMkLst>
      </pc:sldChg>
      <pc:sldChg chg="addSp delSp modSp add mod ord">
        <pc:chgData name="Mark Knight" userId="9104a815-92d1-44f6-bf87-ab22fba67c07" providerId="ADAL" clId="{99E42B81-3186-49A8-9BF9-8F15F9EC05FA}" dt="2023-11-23T15:15:39.713" v="498" actId="2711"/>
        <pc:sldMkLst>
          <pc:docMk/>
          <pc:sldMk cId="1824219391" sldId="454"/>
        </pc:sldMkLst>
      </pc:sldChg>
      <pc:sldChg chg="modSp add mod">
        <pc:chgData name="Mark Knight" userId="9104a815-92d1-44f6-bf87-ab22fba67c07" providerId="ADAL" clId="{99E42B81-3186-49A8-9BF9-8F15F9EC05FA}" dt="2023-11-23T15:14:20.828" v="471" actId="1076"/>
        <pc:sldMkLst>
          <pc:docMk/>
          <pc:sldMk cId="816052715" sldId="455"/>
        </pc:sldMkLst>
      </pc:sldChg>
      <pc:sldChg chg="addSp delSp modSp add mod">
        <pc:chgData name="Mark Knight" userId="9104a815-92d1-44f6-bf87-ab22fba67c07" providerId="ADAL" clId="{99E42B81-3186-49A8-9BF9-8F15F9EC05FA}" dt="2023-11-23T15:14:48.265" v="478" actId="20577"/>
        <pc:sldMkLst>
          <pc:docMk/>
          <pc:sldMk cId="453564040" sldId="456"/>
        </pc:sldMkLst>
      </pc:sldChg>
      <pc:sldChg chg="addSp modSp add mod">
        <pc:chgData name="Mark Knight" userId="9104a815-92d1-44f6-bf87-ab22fba67c07" providerId="ADAL" clId="{99E42B81-3186-49A8-9BF9-8F15F9EC05FA}" dt="2023-11-24T10:28:51.562" v="1810" actId="12"/>
        <pc:sldMkLst>
          <pc:docMk/>
          <pc:sldMk cId="23473649" sldId="457"/>
        </pc:sldMkLst>
      </pc:sldChg>
      <pc:sldChg chg="addSp delSp modSp add mod">
        <pc:chgData name="Mark Knight" userId="9104a815-92d1-44f6-bf87-ab22fba67c07" providerId="ADAL" clId="{99E42B81-3186-49A8-9BF9-8F15F9EC05FA}" dt="2023-11-23T15:29:57.208" v="959" actId="207"/>
        <pc:sldMkLst>
          <pc:docMk/>
          <pc:sldMk cId="3458335668" sldId="458"/>
        </pc:sldMkLst>
      </pc:sldChg>
      <pc:sldChg chg="addSp delSp modSp add mod">
        <pc:chgData name="Mark Knight" userId="9104a815-92d1-44f6-bf87-ab22fba67c07" providerId="ADAL" clId="{99E42B81-3186-49A8-9BF9-8F15F9EC05FA}" dt="2023-11-23T16:29:12.329" v="1753" actId="20577"/>
        <pc:sldMkLst>
          <pc:docMk/>
          <pc:sldMk cId="2412378743" sldId="459"/>
        </pc:sldMkLst>
      </pc:sldChg>
      <pc:sldChg chg="addSp delSp modSp add mod">
        <pc:chgData name="Mark Knight" userId="9104a815-92d1-44f6-bf87-ab22fba67c07" providerId="ADAL" clId="{99E42B81-3186-49A8-9BF9-8F15F9EC05FA}" dt="2023-11-24T10:29:03.575" v="1811" actId="12"/>
        <pc:sldMkLst>
          <pc:docMk/>
          <pc:sldMk cId="2207958997" sldId="460"/>
        </pc:sldMkLst>
      </pc:sldChg>
      <pc:sldChg chg="addSp delSp modSp add mod">
        <pc:chgData name="Mark Knight" userId="9104a815-92d1-44f6-bf87-ab22fba67c07" providerId="ADAL" clId="{99E42B81-3186-49A8-9BF9-8F15F9EC05FA}" dt="2023-11-23T15:38:52.705" v="1271" actId="207"/>
        <pc:sldMkLst>
          <pc:docMk/>
          <pc:sldMk cId="2856736257" sldId="461"/>
        </pc:sldMkLst>
      </pc:sldChg>
      <pc:sldChg chg="addSp delSp modSp add mod">
        <pc:chgData name="Mark Knight" userId="9104a815-92d1-44f6-bf87-ab22fba67c07" providerId="ADAL" clId="{99E42B81-3186-49A8-9BF9-8F15F9EC05FA}" dt="2023-11-24T10:29:16.329" v="1812" actId="12"/>
        <pc:sldMkLst>
          <pc:docMk/>
          <pc:sldMk cId="2526772973" sldId="462"/>
        </pc:sldMkLst>
      </pc:sldChg>
      <pc:sldChg chg="addSp delSp modSp add mod">
        <pc:chgData name="Mark Knight" userId="9104a815-92d1-44f6-bf87-ab22fba67c07" providerId="ADAL" clId="{99E42B81-3186-49A8-9BF9-8F15F9EC05FA}" dt="2023-11-23T16:29:22.532" v="1755" actId="20577"/>
        <pc:sldMkLst>
          <pc:docMk/>
          <pc:sldMk cId="1404188509" sldId="463"/>
        </pc:sldMkLst>
      </pc:sldChg>
      <pc:sldChg chg="addSp delSp modSp add mod">
        <pc:chgData name="Mark Knight" userId="9104a815-92d1-44f6-bf87-ab22fba67c07" providerId="ADAL" clId="{99E42B81-3186-49A8-9BF9-8F15F9EC05FA}" dt="2023-11-23T16:26:36.796" v="1643" actId="1076"/>
        <pc:sldMkLst>
          <pc:docMk/>
          <pc:sldMk cId="2520170826" sldId="464"/>
        </pc:sldMkLst>
      </pc:sldChg>
      <pc:sldChg chg="addSp delSp modSp add mod">
        <pc:chgData name="Mark Knight" userId="9104a815-92d1-44f6-bf87-ab22fba67c07" providerId="ADAL" clId="{99E42B81-3186-49A8-9BF9-8F15F9EC05FA}" dt="2023-11-23T16:28:14.466" v="1744" actId="207"/>
        <pc:sldMkLst>
          <pc:docMk/>
          <pc:sldMk cId="3535844923" sldId="465"/>
        </pc:sldMkLst>
      </pc:sldChg>
      <pc:sldChg chg="delSp modSp add mod ord">
        <pc:chgData name="Mark Knight" userId="9104a815-92d1-44f6-bf87-ab22fba67c07" providerId="ADAL" clId="{99E42B81-3186-49A8-9BF9-8F15F9EC05FA}" dt="2023-11-24T10:28:04.100" v="1807" actId="20577"/>
        <pc:sldMkLst>
          <pc:docMk/>
          <pc:sldMk cId="2245805245" sldId="466"/>
        </pc:sldMkLst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D3D231-C08A-487E-9F29-E913EC5AF00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062204-02AA-48F6-BD51-093C46C54B03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>
              <a:latin typeface="Sofia Pro Light" panose="020B0604020202020204" charset="0"/>
            </a:rPr>
            <a:t>Passion Integrity excellence togetherness </a:t>
          </a:r>
          <a:endParaRPr lang="en-US">
            <a:latin typeface="Sofia Pro Light" panose="020B0604020202020204" charset="0"/>
          </a:endParaRPr>
        </a:p>
      </dgm:t>
    </dgm:pt>
    <dgm:pt modelId="{C4008417-B897-4AC2-A943-52712E4F9BCC}" type="parTrans" cxnId="{AA78B0C1-25D2-49C7-B7EE-273ADDC08FBA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6A90966A-AA0F-45DE-8E8C-9817CA34EAED}" type="sibTrans" cxnId="{AA78B0C1-25D2-49C7-B7EE-273ADDC08FBA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35BDB11E-1E56-4B80-BD0E-64BBFCEC9726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 i="0">
              <a:latin typeface="Sofia Pro Light" panose="020B0604020202020204" charset="0"/>
            </a:rPr>
            <a:t>Fairness</a:t>
          </a:r>
          <a:r>
            <a:rPr lang="en-GB">
              <a:latin typeface="Sofia Pro Light" panose="020B0604020202020204" charset="0"/>
            </a:rPr>
            <a:t> </a:t>
          </a:r>
          <a:r>
            <a:rPr lang="en-GB" i="0">
              <a:latin typeface="Sofia Pro Light" panose="020B0604020202020204" charset="0"/>
            </a:rPr>
            <a:t>Respect Care</a:t>
          </a:r>
          <a:r>
            <a:rPr lang="en-GB">
              <a:latin typeface="Sofia Pro Light" panose="020B0604020202020204" charset="0"/>
            </a:rPr>
            <a:t> </a:t>
          </a:r>
          <a:r>
            <a:rPr lang="en-GB" i="0">
              <a:latin typeface="Sofia Pro Light" panose="020B0604020202020204" charset="0"/>
            </a:rPr>
            <a:t>Honesty </a:t>
          </a:r>
          <a:endParaRPr lang="en-US">
            <a:latin typeface="Sofia Pro Light" panose="020B0604020202020204" charset="0"/>
          </a:endParaRPr>
        </a:p>
      </dgm:t>
    </dgm:pt>
    <dgm:pt modelId="{EC4B37F8-7944-4E04-8BEB-38E7CE20B22A}" type="parTrans" cxnId="{72E065D2-AA0C-4BBE-847F-E09F61DCF7A0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CAD63D8D-B7F2-4F60-9851-D2341F6DD90D}" type="sibTrans" cxnId="{72E065D2-AA0C-4BBE-847F-E09F61DCF7A0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47450533-E861-4017-861E-94DF267D844D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 i="0">
              <a:latin typeface="Sofia Pro Light" panose="020B0604020202020204" charset="0"/>
            </a:rPr>
            <a:t>Collaborative Ambitious Inclusive Innovative </a:t>
          </a:r>
          <a:endParaRPr lang="en-US">
            <a:latin typeface="Sofia Pro Light" panose="020B0604020202020204" charset="0"/>
          </a:endParaRPr>
        </a:p>
      </dgm:t>
    </dgm:pt>
    <dgm:pt modelId="{61E01B48-6065-4C54-BB86-BB844E908F1D}" type="parTrans" cxnId="{CE1C0FC9-F7A5-40A2-9E97-42E16D37BF97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2DE0FA88-F1A9-4BCD-ACA8-8ACD4C59044A}" type="sibTrans" cxnId="{CE1C0FC9-F7A5-40A2-9E97-42E16D37BF97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0A86BB63-E1CF-48C0-A807-47E04D067EC4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 i="0">
              <a:latin typeface="Sofia Pro Light" panose="020B0604020202020204" charset="0"/>
            </a:rPr>
            <a:t>Personal liberty, democracy and the rule of law </a:t>
          </a:r>
          <a:endParaRPr lang="en-US">
            <a:latin typeface="Sofia Pro Light" panose="020B0604020202020204" charset="0"/>
          </a:endParaRPr>
        </a:p>
      </dgm:t>
    </dgm:pt>
    <dgm:pt modelId="{A565FBBC-CD02-4167-91AC-C13D8FA738AC}" type="parTrans" cxnId="{224C67D6-F914-40BA-9608-85CFD1ADD07D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00BCDE8E-6829-45CE-8375-71396BAE8FDA}" type="sibTrans" cxnId="{224C67D6-F914-40BA-9608-85CFD1ADD07D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00302496-F4B2-4457-A23B-351323537D23}">
      <dgm:prSet/>
      <dgm:spPr>
        <a:solidFill>
          <a:srgbClr val="F39546"/>
        </a:solidFill>
      </dgm:spPr>
      <dgm:t>
        <a:bodyPr/>
        <a:lstStyle/>
        <a:p>
          <a:r>
            <a:rPr lang="en-GB" i="0">
              <a:latin typeface="Sofia Pro Light" panose="020B0604020202020204" charset="0"/>
            </a:rPr>
            <a:t>Integrity, behaviour and good business practices</a:t>
          </a:r>
          <a:endParaRPr lang="en-US">
            <a:latin typeface="Sofia Pro Light" panose="020B0604020202020204" charset="0"/>
          </a:endParaRPr>
        </a:p>
      </dgm:t>
    </dgm:pt>
    <dgm:pt modelId="{5877ADB9-2EE2-4714-BCDE-B2A2C4FBBED8}" type="parTrans" cxnId="{4DC16C75-68C4-4D57-B647-53713ADE9AE9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A067F373-7D6F-47F7-935B-B6A305015988}" type="sibTrans" cxnId="{4DC16C75-68C4-4D57-B647-53713ADE9AE9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A05D475A-F4AF-4DE5-90F3-6481C528E896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>
              <a:latin typeface="Sofia Pro Light" panose="020B0604020202020204" charset="0"/>
            </a:rPr>
            <a:t>Joyful passionate nurturing </a:t>
          </a:r>
          <a:endParaRPr lang="en-US">
            <a:latin typeface="Sofia Pro Light" panose="020B0604020202020204" charset="0"/>
          </a:endParaRPr>
        </a:p>
      </dgm:t>
    </dgm:pt>
    <dgm:pt modelId="{B9B6CACD-935D-445A-BEC1-52613B2DEDB9}" type="parTrans" cxnId="{C3D05320-24AF-4135-BEC1-56BA6B13EDF0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B835CB25-C819-4498-B940-9712EE200F01}" type="sibTrans" cxnId="{C3D05320-24AF-4135-BEC1-56BA6B13EDF0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83409984-77CB-4A9C-99BC-287A187F1F65}">
      <dgm:prSet/>
      <dgm:spPr>
        <a:solidFill>
          <a:srgbClr val="F39546"/>
        </a:solidFill>
      </dgm:spPr>
      <dgm:t>
        <a:bodyPr/>
        <a:lstStyle/>
        <a:p>
          <a:r>
            <a:rPr lang="en-GB" i="0">
              <a:latin typeface="Sofia Pro Light" panose="020B0604020202020204" charset="0"/>
            </a:rPr>
            <a:t>Performance Passion Integrity Diversity</a:t>
          </a:r>
          <a:endParaRPr lang="en-US">
            <a:latin typeface="Sofia Pro Light" panose="020B0604020202020204" charset="0"/>
          </a:endParaRPr>
        </a:p>
      </dgm:t>
    </dgm:pt>
    <dgm:pt modelId="{7A4CC22D-A069-45DE-B077-34596454BA3C}" type="parTrans" cxnId="{E3E00B8A-76D7-4467-8F6D-1E0722123364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68442E71-5155-4507-809A-2A0E7249D47D}" type="sibTrans" cxnId="{E3E00B8A-76D7-4467-8F6D-1E0722123364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6F13DEEB-83CC-4306-B32B-F471863CCDFD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 i="0">
              <a:latin typeface="Sofia Pro Light" panose="020B0604020202020204" charset="0"/>
            </a:rPr>
            <a:t>Excellence Innovation Customer Fixation Teamwork Community Fun </a:t>
          </a:r>
          <a:endParaRPr lang="en-US">
            <a:latin typeface="Sofia Pro Light" panose="020B0604020202020204" charset="0"/>
          </a:endParaRPr>
        </a:p>
      </dgm:t>
    </dgm:pt>
    <dgm:pt modelId="{390427C2-6B93-4B91-A8FE-BC8F531C2ADE}" type="parTrans" cxnId="{4CA0C80F-50FA-4EF7-9FEE-8B0C402BAF2E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9098851E-31F6-423C-9025-2E0C2A1288C9}" type="sibTrans" cxnId="{4CA0C80F-50FA-4EF7-9FEE-8B0C402BAF2E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1EEF00F1-D003-4515-BB7C-F9E464833D7D}" type="pres">
      <dgm:prSet presAssocID="{39D3D231-C08A-487E-9F29-E913EC5AF001}" presName="diagram" presStyleCnt="0">
        <dgm:presLayoutVars>
          <dgm:dir/>
          <dgm:resizeHandles val="exact"/>
        </dgm:presLayoutVars>
      </dgm:prSet>
      <dgm:spPr/>
    </dgm:pt>
    <dgm:pt modelId="{BFE38DF9-4159-45E3-B6C9-DC9062A08459}" type="pres">
      <dgm:prSet presAssocID="{39062204-02AA-48F6-BD51-093C46C54B03}" presName="node" presStyleLbl="node1" presStyleIdx="0" presStyleCnt="8">
        <dgm:presLayoutVars>
          <dgm:bulletEnabled val="1"/>
        </dgm:presLayoutVars>
      </dgm:prSet>
      <dgm:spPr/>
    </dgm:pt>
    <dgm:pt modelId="{7DF4442D-08A8-470D-9309-2550F3A18877}" type="pres">
      <dgm:prSet presAssocID="{6A90966A-AA0F-45DE-8E8C-9817CA34EAED}" presName="sibTrans" presStyleCnt="0"/>
      <dgm:spPr/>
    </dgm:pt>
    <dgm:pt modelId="{8C33E92C-DAF9-4094-92D2-F1FE3A744E86}" type="pres">
      <dgm:prSet presAssocID="{35BDB11E-1E56-4B80-BD0E-64BBFCEC9726}" presName="node" presStyleLbl="node1" presStyleIdx="1" presStyleCnt="8">
        <dgm:presLayoutVars>
          <dgm:bulletEnabled val="1"/>
        </dgm:presLayoutVars>
      </dgm:prSet>
      <dgm:spPr/>
    </dgm:pt>
    <dgm:pt modelId="{811EDFF7-FE33-482C-9A99-90E803DFCC51}" type="pres">
      <dgm:prSet presAssocID="{CAD63D8D-B7F2-4F60-9851-D2341F6DD90D}" presName="sibTrans" presStyleCnt="0"/>
      <dgm:spPr/>
    </dgm:pt>
    <dgm:pt modelId="{A9C9F910-AC12-43F2-8EFD-38BEA340DC73}" type="pres">
      <dgm:prSet presAssocID="{47450533-E861-4017-861E-94DF267D844D}" presName="node" presStyleLbl="node1" presStyleIdx="2" presStyleCnt="8">
        <dgm:presLayoutVars>
          <dgm:bulletEnabled val="1"/>
        </dgm:presLayoutVars>
      </dgm:prSet>
      <dgm:spPr/>
    </dgm:pt>
    <dgm:pt modelId="{8A608089-D201-4D0C-8777-2FDAC01DFBB4}" type="pres">
      <dgm:prSet presAssocID="{2DE0FA88-F1A9-4BCD-ACA8-8ACD4C59044A}" presName="sibTrans" presStyleCnt="0"/>
      <dgm:spPr/>
    </dgm:pt>
    <dgm:pt modelId="{664768B6-4C13-41EE-A8EC-8F9EF3911322}" type="pres">
      <dgm:prSet presAssocID="{0A86BB63-E1CF-48C0-A807-47E04D067EC4}" presName="node" presStyleLbl="node1" presStyleIdx="3" presStyleCnt="8">
        <dgm:presLayoutVars>
          <dgm:bulletEnabled val="1"/>
        </dgm:presLayoutVars>
      </dgm:prSet>
      <dgm:spPr/>
    </dgm:pt>
    <dgm:pt modelId="{F52486D3-BC92-4B84-8B2C-9BEE1E009D7C}" type="pres">
      <dgm:prSet presAssocID="{00BCDE8E-6829-45CE-8375-71396BAE8FDA}" presName="sibTrans" presStyleCnt="0"/>
      <dgm:spPr/>
    </dgm:pt>
    <dgm:pt modelId="{421C1A42-CDC0-4CBB-812E-B5029C032E94}" type="pres">
      <dgm:prSet presAssocID="{00302496-F4B2-4457-A23B-351323537D23}" presName="node" presStyleLbl="node1" presStyleIdx="4" presStyleCnt="8">
        <dgm:presLayoutVars>
          <dgm:bulletEnabled val="1"/>
        </dgm:presLayoutVars>
      </dgm:prSet>
      <dgm:spPr/>
    </dgm:pt>
    <dgm:pt modelId="{DC3F671A-5A40-452B-AA37-9A5DA9147270}" type="pres">
      <dgm:prSet presAssocID="{A067F373-7D6F-47F7-935B-B6A305015988}" presName="sibTrans" presStyleCnt="0"/>
      <dgm:spPr/>
    </dgm:pt>
    <dgm:pt modelId="{7C6D62BE-708C-4AB4-A6ED-903D373AAE4A}" type="pres">
      <dgm:prSet presAssocID="{A05D475A-F4AF-4DE5-90F3-6481C528E896}" presName="node" presStyleLbl="node1" presStyleIdx="5" presStyleCnt="8">
        <dgm:presLayoutVars>
          <dgm:bulletEnabled val="1"/>
        </dgm:presLayoutVars>
      </dgm:prSet>
      <dgm:spPr/>
    </dgm:pt>
    <dgm:pt modelId="{D1252D74-680B-4228-BD25-2CE1F8B79282}" type="pres">
      <dgm:prSet presAssocID="{B835CB25-C819-4498-B940-9712EE200F01}" presName="sibTrans" presStyleCnt="0"/>
      <dgm:spPr/>
    </dgm:pt>
    <dgm:pt modelId="{9406698A-D2E4-4559-B92B-5E8267E76C26}" type="pres">
      <dgm:prSet presAssocID="{83409984-77CB-4A9C-99BC-287A187F1F65}" presName="node" presStyleLbl="node1" presStyleIdx="6" presStyleCnt="8">
        <dgm:presLayoutVars>
          <dgm:bulletEnabled val="1"/>
        </dgm:presLayoutVars>
      </dgm:prSet>
      <dgm:spPr/>
    </dgm:pt>
    <dgm:pt modelId="{80AA52F5-F48A-4C68-A26E-FDCE196BC8E6}" type="pres">
      <dgm:prSet presAssocID="{68442E71-5155-4507-809A-2A0E7249D47D}" presName="sibTrans" presStyleCnt="0"/>
      <dgm:spPr/>
    </dgm:pt>
    <dgm:pt modelId="{EC3B8F9E-2ABA-4AE0-BE90-FB99E33742BC}" type="pres">
      <dgm:prSet presAssocID="{6F13DEEB-83CC-4306-B32B-F471863CCDFD}" presName="node" presStyleLbl="node1" presStyleIdx="7" presStyleCnt="8">
        <dgm:presLayoutVars>
          <dgm:bulletEnabled val="1"/>
        </dgm:presLayoutVars>
      </dgm:prSet>
      <dgm:spPr/>
    </dgm:pt>
  </dgm:ptLst>
  <dgm:cxnLst>
    <dgm:cxn modelId="{B8C4C401-BFE3-4C9E-AFB4-43D768258C33}" type="presOf" srcId="{A05D475A-F4AF-4DE5-90F3-6481C528E896}" destId="{7C6D62BE-708C-4AB4-A6ED-903D373AAE4A}" srcOrd="0" destOrd="0" presId="urn:microsoft.com/office/officeart/2005/8/layout/default"/>
    <dgm:cxn modelId="{4CA0C80F-50FA-4EF7-9FEE-8B0C402BAF2E}" srcId="{39D3D231-C08A-487E-9F29-E913EC5AF001}" destId="{6F13DEEB-83CC-4306-B32B-F471863CCDFD}" srcOrd="7" destOrd="0" parTransId="{390427C2-6B93-4B91-A8FE-BC8F531C2ADE}" sibTransId="{9098851E-31F6-423C-9025-2E0C2A1288C9}"/>
    <dgm:cxn modelId="{53745320-3F77-4E61-A9C3-27983DB613DE}" type="presOf" srcId="{39062204-02AA-48F6-BD51-093C46C54B03}" destId="{BFE38DF9-4159-45E3-B6C9-DC9062A08459}" srcOrd="0" destOrd="0" presId="urn:microsoft.com/office/officeart/2005/8/layout/default"/>
    <dgm:cxn modelId="{C3D05320-24AF-4135-BEC1-56BA6B13EDF0}" srcId="{39D3D231-C08A-487E-9F29-E913EC5AF001}" destId="{A05D475A-F4AF-4DE5-90F3-6481C528E896}" srcOrd="5" destOrd="0" parTransId="{B9B6CACD-935D-445A-BEC1-52613B2DEDB9}" sibTransId="{B835CB25-C819-4498-B940-9712EE200F01}"/>
    <dgm:cxn modelId="{0A00D731-663E-4B8C-AF9F-22450A95707F}" type="presOf" srcId="{35BDB11E-1E56-4B80-BD0E-64BBFCEC9726}" destId="{8C33E92C-DAF9-4094-92D2-F1FE3A744E86}" srcOrd="0" destOrd="0" presId="urn:microsoft.com/office/officeart/2005/8/layout/default"/>
    <dgm:cxn modelId="{C57CF65C-CB8B-49F8-B023-76966226CBC5}" type="presOf" srcId="{0A86BB63-E1CF-48C0-A807-47E04D067EC4}" destId="{664768B6-4C13-41EE-A8EC-8F9EF3911322}" srcOrd="0" destOrd="0" presId="urn:microsoft.com/office/officeart/2005/8/layout/default"/>
    <dgm:cxn modelId="{02E4AE5F-3A25-47F5-9D82-76FE47CE0820}" type="presOf" srcId="{39D3D231-C08A-487E-9F29-E913EC5AF001}" destId="{1EEF00F1-D003-4515-BB7C-F9E464833D7D}" srcOrd="0" destOrd="0" presId="urn:microsoft.com/office/officeart/2005/8/layout/default"/>
    <dgm:cxn modelId="{88CA3973-7DDB-433E-9964-1A44DA8D321F}" type="presOf" srcId="{83409984-77CB-4A9C-99BC-287A187F1F65}" destId="{9406698A-D2E4-4559-B92B-5E8267E76C26}" srcOrd="0" destOrd="0" presId="urn:microsoft.com/office/officeart/2005/8/layout/default"/>
    <dgm:cxn modelId="{4DC16C75-68C4-4D57-B647-53713ADE9AE9}" srcId="{39D3D231-C08A-487E-9F29-E913EC5AF001}" destId="{00302496-F4B2-4457-A23B-351323537D23}" srcOrd="4" destOrd="0" parTransId="{5877ADB9-2EE2-4714-BCDE-B2A2C4FBBED8}" sibTransId="{A067F373-7D6F-47F7-935B-B6A305015988}"/>
    <dgm:cxn modelId="{E3E00B8A-76D7-4467-8F6D-1E0722123364}" srcId="{39D3D231-C08A-487E-9F29-E913EC5AF001}" destId="{83409984-77CB-4A9C-99BC-287A187F1F65}" srcOrd="6" destOrd="0" parTransId="{7A4CC22D-A069-45DE-B077-34596454BA3C}" sibTransId="{68442E71-5155-4507-809A-2A0E7249D47D}"/>
    <dgm:cxn modelId="{427E47A2-5752-4329-80AD-2F122A56C954}" type="presOf" srcId="{00302496-F4B2-4457-A23B-351323537D23}" destId="{421C1A42-CDC0-4CBB-812E-B5029C032E94}" srcOrd="0" destOrd="0" presId="urn:microsoft.com/office/officeart/2005/8/layout/default"/>
    <dgm:cxn modelId="{FFBFB8A4-DBEA-48FB-BE0D-53098E4BD63C}" type="presOf" srcId="{6F13DEEB-83CC-4306-B32B-F471863CCDFD}" destId="{EC3B8F9E-2ABA-4AE0-BE90-FB99E33742BC}" srcOrd="0" destOrd="0" presId="urn:microsoft.com/office/officeart/2005/8/layout/default"/>
    <dgm:cxn modelId="{AA78B0C1-25D2-49C7-B7EE-273ADDC08FBA}" srcId="{39D3D231-C08A-487E-9F29-E913EC5AF001}" destId="{39062204-02AA-48F6-BD51-093C46C54B03}" srcOrd="0" destOrd="0" parTransId="{C4008417-B897-4AC2-A943-52712E4F9BCC}" sibTransId="{6A90966A-AA0F-45DE-8E8C-9817CA34EAED}"/>
    <dgm:cxn modelId="{CE1C0FC9-F7A5-40A2-9E97-42E16D37BF97}" srcId="{39D3D231-C08A-487E-9F29-E913EC5AF001}" destId="{47450533-E861-4017-861E-94DF267D844D}" srcOrd="2" destOrd="0" parTransId="{61E01B48-6065-4C54-BB86-BB844E908F1D}" sibTransId="{2DE0FA88-F1A9-4BCD-ACA8-8ACD4C59044A}"/>
    <dgm:cxn modelId="{AD695CD1-E88F-45D0-99E9-00EBD572E24C}" type="presOf" srcId="{47450533-E861-4017-861E-94DF267D844D}" destId="{A9C9F910-AC12-43F2-8EFD-38BEA340DC73}" srcOrd="0" destOrd="0" presId="urn:microsoft.com/office/officeart/2005/8/layout/default"/>
    <dgm:cxn modelId="{72E065D2-AA0C-4BBE-847F-E09F61DCF7A0}" srcId="{39D3D231-C08A-487E-9F29-E913EC5AF001}" destId="{35BDB11E-1E56-4B80-BD0E-64BBFCEC9726}" srcOrd="1" destOrd="0" parTransId="{EC4B37F8-7944-4E04-8BEB-38E7CE20B22A}" sibTransId="{CAD63D8D-B7F2-4F60-9851-D2341F6DD90D}"/>
    <dgm:cxn modelId="{224C67D6-F914-40BA-9608-85CFD1ADD07D}" srcId="{39D3D231-C08A-487E-9F29-E913EC5AF001}" destId="{0A86BB63-E1CF-48C0-A807-47E04D067EC4}" srcOrd="3" destOrd="0" parTransId="{A565FBBC-CD02-4167-91AC-C13D8FA738AC}" sibTransId="{00BCDE8E-6829-45CE-8375-71396BAE8FDA}"/>
    <dgm:cxn modelId="{6CB52842-C5DB-463E-8E33-6F6A06E3BC0B}" type="presParOf" srcId="{1EEF00F1-D003-4515-BB7C-F9E464833D7D}" destId="{BFE38DF9-4159-45E3-B6C9-DC9062A08459}" srcOrd="0" destOrd="0" presId="urn:microsoft.com/office/officeart/2005/8/layout/default"/>
    <dgm:cxn modelId="{755FBFE6-9B01-444F-9C15-61ADB2FEFCDC}" type="presParOf" srcId="{1EEF00F1-D003-4515-BB7C-F9E464833D7D}" destId="{7DF4442D-08A8-470D-9309-2550F3A18877}" srcOrd="1" destOrd="0" presId="urn:microsoft.com/office/officeart/2005/8/layout/default"/>
    <dgm:cxn modelId="{DF90B340-2B3E-4C77-AC94-C61BFFFA54FF}" type="presParOf" srcId="{1EEF00F1-D003-4515-BB7C-F9E464833D7D}" destId="{8C33E92C-DAF9-4094-92D2-F1FE3A744E86}" srcOrd="2" destOrd="0" presId="urn:microsoft.com/office/officeart/2005/8/layout/default"/>
    <dgm:cxn modelId="{F558B087-75C3-442C-83BD-BD047F2A213C}" type="presParOf" srcId="{1EEF00F1-D003-4515-BB7C-F9E464833D7D}" destId="{811EDFF7-FE33-482C-9A99-90E803DFCC51}" srcOrd="3" destOrd="0" presId="urn:microsoft.com/office/officeart/2005/8/layout/default"/>
    <dgm:cxn modelId="{8BF541C7-E712-40C3-9019-2F938677900F}" type="presParOf" srcId="{1EEF00F1-D003-4515-BB7C-F9E464833D7D}" destId="{A9C9F910-AC12-43F2-8EFD-38BEA340DC73}" srcOrd="4" destOrd="0" presId="urn:microsoft.com/office/officeart/2005/8/layout/default"/>
    <dgm:cxn modelId="{4ABF38C7-F618-49B3-B087-2CFCFD4C637E}" type="presParOf" srcId="{1EEF00F1-D003-4515-BB7C-F9E464833D7D}" destId="{8A608089-D201-4D0C-8777-2FDAC01DFBB4}" srcOrd="5" destOrd="0" presId="urn:microsoft.com/office/officeart/2005/8/layout/default"/>
    <dgm:cxn modelId="{3AC6F953-4E8F-407E-B061-B5506D9FA35B}" type="presParOf" srcId="{1EEF00F1-D003-4515-BB7C-F9E464833D7D}" destId="{664768B6-4C13-41EE-A8EC-8F9EF3911322}" srcOrd="6" destOrd="0" presId="urn:microsoft.com/office/officeart/2005/8/layout/default"/>
    <dgm:cxn modelId="{90BF9ECD-9213-4957-8EC7-FED4BC33CF95}" type="presParOf" srcId="{1EEF00F1-D003-4515-BB7C-F9E464833D7D}" destId="{F52486D3-BC92-4B84-8B2C-9BEE1E009D7C}" srcOrd="7" destOrd="0" presId="urn:microsoft.com/office/officeart/2005/8/layout/default"/>
    <dgm:cxn modelId="{44E03FCC-CA6C-4728-AE38-B13477BA5C13}" type="presParOf" srcId="{1EEF00F1-D003-4515-BB7C-F9E464833D7D}" destId="{421C1A42-CDC0-4CBB-812E-B5029C032E94}" srcOrd="8" destOrd="0" presId="urn:microsoft.com/office/officeart/2005/8/layout/default"/>
    <dgm:cxn modelId="{AAE2D068-7590-491A-981C-56975DFCBD7B}" type="presParOf" srcId="{1EEF00F1-D003-4515-BB7C-F9E464833D7D}" destId="{DC3F671A-5A40-452B-AA37-9A5DA9147270}" srcOrd="9" destOrd="0" presId="urn:microsoft.com/office/officeart/2005/8/layout/default"/>
    <dgm:cxn modelId="{07FFA3F6-0E2E-48E6-BEC3-4E00A933579B}" type="presParOf" srcId="{1EEF00F1-D003-4515-BB7C-F9E464833D7D}" destId="{7C6D62BE-708C-4AB4-A6ED-903D373AAE4A}" srcOrd="10" destOrd="0" presId="urn:microsoft.com/office/officeart/2005/8/layout/default"/>
    <dgm:cxn modelId="{BB1134F2-2757-4071-9D89-1833CC836584}" type="presParOf" srcId="{1EEF00F1-D003-4515-BB7C-F9E464833D7D}" destId="{D1252D74-680B-4228-BD25-2CE1F8B79282}" srcOrd="11" destOrd="0" presId="urn:microsoft.com/office/officeart/2005/8/layout/default"/>
    <dgm:cxn modelId="{DC2C2737-A81B-4533-A09B-F172915B34D7}" type="presParOf" srcId="{1EEF00F1-D003-4515-BB7C-F9E464833D7D}" destId="{9406698A-D2E4-4559-B92B-5E8267E76C26}" srcOrd="12" destOrd="0" presId="urn:microsoft.com/office/officeart/2005/8/layout/default"/>
    <dgm:cxn modelId="{D4AF2B76-14E3-4F36-9BBE-45D9E0974691}" type="presParOf" srcId="{1EEF00F1-D003-4515-BB7C-F9E464833D7D}" destId="{80AA52F5-F48A-4C68-A26E-FDCE196BC8E6}" srcOrd="13" destOrd="0" presId="urn:microsoft.com/office/officeart/2005/8/layout/default"/>
    <dgm:cxn modelId="{1B63F1A1-FFF9-43B4-B477-473607A99333}" type="presParOf" srcId="{1EEF00F1-D003-4515-BB7C-F9E464833D7D}" destId="{EC3B8F9E-2ABA-4AE0-BE90-FB99E33742B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D3D231-C08A-487E-9F29-E913EC5AF00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062204-02AA-48F6-BD51-093C46C54B03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/>
            <a:t>Passion </a:t>
          </a:r>
          <a:r>
            <a:rPr lang="en-GB">
              <a:latin typeface="Calibri Light" panose="020F0302020204030204"/>
            </a:rPr>
            <a:t>Integrity </a:t>
          </a:r>
          <a:r>
            <a:rPr lang="en-GB"/>
            <a:t>excellence togetherness</a:t>
          </a:r>
          <a:r>
            <a:rPr lang="en-GB">
              <a:latin typeface="Calibri Light" panose="020F0302020204030204"/>
            </a:rPr>
            <a:t> </a:t>
          </a:r>
          <a:endParaRPr lang="en-US"/>
        </a:p>
      </dgm:t>
    </dgm:pt>
    <dgm:pt modelId="{C4008417-B897-4AC2-A943-52712E4F9BCC}" type="parTrans" cxnId="{AA78B0C1-25D2-49C7-B7EE-273ADDC08FBA}">
      <dgm:prSet/>
      <dgm:spPr/>
      <dgm:t>
        <a:bodyPr/>
        <a:lstStyle/>
        <a:p>
          <a:endParaRPr lang="en-US"/>
        </a:p>
      </dgm:t>
    </dgm:pt>
    <dgm:pt modelId="{6A90966A-AA0F-45DE-8E8C-9817CA34EAED}" type="sibTrans" cxnId="{AA78B0C1-25D2-49C7-B7EE-273ADDC08FBA}">
      <dgm:prSet/>
      <dgm:spPr/>
      <dgm:t>
        <a:bodyPr/>
        <a:lstStyle/>
        <a:p>
          <a:endParaRPr lang="en-US"/>
        </a:p>
      </dgm:t>
    </dgm:pt>
    <dgm:pt modelId="{35BDB11E-1E56-4B80-BD0E-64BBFCEC9726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 i="0"/>
            <a:t>Fairness</a:t>
          </a:r>
          <a:r>
            <a:rPr lang="en-GB"/>
            <a:t> </a:t>
          </a:r>
          <a:r>
            <a:rPr lang="en-GB" i="0"/>
            <a:t>Respect Care</a:t>
          </a:r>
          <a:r>
            <a:rPr lang="en-GB"/>
            <a:t> </a:t>
          </a:r>
          <a:r>
            <a:rPr lang="en-GB" i="0"/>
            <a:t>Honesty</a:t>
          </a:r>
          <a:r>
            <a:rPr lang="en-GB" i="0">
              <a:latin typeface="Calibri Light" panose="020F0302020204030204"/>
            </a:rPr>
            <a:t> </a:t>
          </a:r>
          <a:endParaRPr lang="en-US"/>
        </a:p>
      </dgm:t>
    </dgm:pt>
    <dgm:pt modelId="{EC4B37F8-7944-4E04-8BEB-38E7CE20B22A}" type="parTrans" cxnId="{72E065D2-AA0C-4BBE-847F-E09F61DCF7A0}">
      <dgm:prSet/>
      <dgm:spPr/>
      <dgm:t>
        <a:bodyPr/>
        <a:lstStyle/>
        <a:p>
          <a:endParaRPr lang="en-US"/>
        </a:p>
      </dgm:t>
    </dgm:pt>
    <dgm:pt modelId="{CAD63D8D-B7F2-4F60-9851-D2341F6DD90D}" type="sibTrans" cxnId="{72E065D2-AA0C-4BBE-847F-E09F61DCF7A0}">
      <dgm:prSet/>
      <dgm:spPr/>
      <dgm:t>
        <a:bodyPr/>
        <a:lstStyle/>
        <a:p>
          <a:endParaRPr lang="en-US"/>
        </a:p>
      </dgm:t>
    </dgm:pt>
    <dgm:pt modelId="{47450533-E861-4017-861E-94DF267D844D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 i="0"/>
            <a:t>Collaborative Ambitious Inclusive Innovative</a:t>
          </a:r>
          <a:r>
            <a:rPr lang="en-GB" i="0">
              <a:latin typeface="Calibri Light" panose="020F0302020204030204"/>
            </a:rPr>
            <a:t> </a:t>
          </a:r>
          <a:endParaRPr lang="en-US"/>
        </a:p>
      </dgm:t>
    </dgm:pt>
    <dgm:pt modelId="{61E01B48-6065-4C54-BB86-BB844E908F1D}" type="parTrans" cxnId="{CE1C0FC9-F7A5-40A2-9E97-42E16D37BF97}">
      <dgm:prSet/>
      <dgm:spPr/>
      <dgm:t>
        <a:bodyPr/>
        <a:lstStyle/>
        <a:p>
          <a:endParaRPr lang="en-US"/>
        </a:p>
      </dgm:t>
    </dgm:pt>
    <dgm:pt modelId="{2DE0FA88-F1A9-4BCD-ACA8-8ACD4C59044A}" type="sibTrans" cxnId="{CE1C0FC9-F7A5-40A2-9E97-42E16D37BF97}">
      <dgm:prSet/>
      <dgm:spPr/>
      <dgm:t>
        <a:bodyPr/>
        <a:lstStyle/>
        <a:p>
          <a:endParaRPr lang="en-US"/>
        </a:p>
      </dgm:t>
    </dgm:pt>
    <dgm:pt modelId="{0A86BB63-E1CF-48C0-A807-47E04D067EC4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 i="0">
              <a:latin typeface="Calibri Light" panose="020F0302020204030204"/>
            </a:rPr>
            <a:t>Personal </a:t>
          </a:r>
          <a:r>
            <a:rPr lang="en-GB" i="0"/>
            <a:t>liberty, democracy and the rule of law</a:t>
          </a:r>
          <a:r>
            <a:rPr lang="en-GB" i="0">
              <a:latin typeface="Calibri Light" panose="020F0302020204030204"/>
            </a:rPr>
            <a:t> </a:t>
          </a:r>
          <a:endParaRPr lang="en-US"/>
        </a:p>
      </dgm:t>
    </dgm:pt>
    <dgm:pt modelId="{A565FBBC-CD02-4167-91AC-C13D8FA738AC}" type="parTrans" cxnId="{224C67D6-F914-40BA-9608-85CFD1ADD07D}">
      <dgm:prSet/>
      <dgm:spPr/>
      <dgm:t>
        <a:bodyPr/>
        <a:lstStyle/>
        <a:p>
          <a:endParaRPr lang="en-US"/>
        </a:p>
      </dgm:t>
    </dgm:pt>
    <dgm:pt modelId="{00BCDE8E-6829-45CE-8375-71396BAE8FDA}" type="sibTrans" cxnId="{224C67D6-F914-40BA-9608-85CFD1ADD07D}">
      <dgm:prSet/>
      <dgm:spPr/>
      <dgm:t>
        <a:bodyPr/>
        <a:lstStyle/>
        <a:p>
          <a:endParaRPr lang="en-US"/>
        </a:p>
      </dgm:t>
    </dgm:pt>
    <dgm:pt modelId="{00302496-F4B2-4457-A23B-351323537D23}">
      <dgm:prSet/>
      <dgm:spPr>
        <a:solidFill>
          <a:srgbClr val="F39546"/>
        </a:solidFill>
      </dgm:spPr>
      <dgm:t>
        <a:bodyPr/>
        <a:lstStyle/>
        <a:p>
          <a:r>
            <a:rPr lang="en-GB" i="0">
              <a:latin typeface="Calibri Light" panose="020F0302020204030204"/>
            </a:rPr>
            <a:t>Integrity</a:t>
          </a:r>
          <a:r>
            <a:rPr lang="en-GB" i="0"/>
            <a:t>, behaviour and good business practices</a:t>
          </a:r>
          <a:endParaRPr lang="en-US"/>
        </a:p>
      </dgm:t>
    </dgm:pt>
    <dgm:pt modelId="{5877ADB9-2EE2-4714-BCDE-B2A2C4FBBED8}" type="parTrans" cxnId="{4DC16C75-68C4-4D57-B647-53713ADE9AE9}">
      <dgm:prSet/>
      <dgm:spPr/>
      <dgm:t>
        <a:bodyPr/>
        <a:lstStyle/>
        <a:p>
          <a:endParaRPr lang="en-US"/>
        </a:p>
      </dgm:t>
    </dgm:pt>
    <dgm:pt modelId="{A067F373-7D6F-47F7-935B-B6A305015988}" type="sibTrans" cxnId="{4DC16C75-68C4-4D57-B647-53713ADE9AE9}">
      <dgm:prSet/>
      <dgm:spPr/>
      <dgm:t>
        <a:bodyPr/>
        <a:lstStyle/>
        <a:p>
          <a:endParaRPr lang="en-US"/>
        </a:p>
      </dgm:t>
    </dgm:pt>
    <dgm:pt modelId="{A05D475A-F4AF-4DE5-90F3-6481C528E896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/>
            <a:t>Joyful passionate nurturing</a:t>
          </a:r>
          <a:r>
            <a:rPr lang="en-GB">
              <a:latin typeface="Calibri Light" panose="020F0302020204030204"/>
            </a:rPr>
            <a:t> </a:t>
          </a:r>
          <a:endParaRPr lang="en-US"/>
        </a:p>
      </dgm:t>
    </dgm:pt>
    <dgm:pt modelId="{B9B6CACD-935D-445A-BEC1-52613B2DEDB9}" type="parTrans" cxnId="{C3D05320-24AF-4135-BEC1-56BA6B13EDF0}">
      <dgm:prSet/>
      <dgm:spPr/>
      <dgm:t>
        <a:bodyPr/>
        <a:lstStyle/>
        <a:p>
          <a:endParaRPr lang="en-US"/>
        </a:p>
      </dgm:t>
    </dgm:pt>
    <dgm:pt modelId="{B835CB25-C819-4498-B940-9712EE200F01}" type="sibTrans" cxnId="{C3D05320-24AF-4135-BEC1-56BA6B13EDF0}">
      <dgm:prSet/>
      <dgm:spPr/>
      <dgm:t>
        <a:bodyPr/>
        <a:lstStyle/>
        <a:p>
          <a:endParaRPr lang="en-US"/>
        </a:p>
      </dgm:t>
    </dgm:pt>
    <dgm:pt modelId="{83409984-77CB-4A9C-99BC-287A187F1F65}">
      <dgm:prSet/>
      <dgm:spPr>
        <a:solidFill>
          <a:srgbClr val="F39546"/>
        </a:solidFill>
      </dgm:spPr>
      <dgm:t>
        <a:bodyPr/>
        <a:lstStyle/>
        <a:p>
          <a:r>
            <a:rPr lang="en-GB" i="0"/>
            <a:t>Performance Passion Integrity Diversity</a:t>
          </a:r>
          <a:endParaRPr lang="en-US"/>
        </a:p>
      </dgm:t>
    </dgm:pt>
    <dgm:pt modelId="{7A4CC22D-A069-45DE-B077-34596454BA3C}" type="parTrans" cxnId="{E3E00B8A-76D7-4467-8F6D-1E0722123364}">
      <dgm:prSet/>
      <dgm:spPr/>
      <dgm:t>
        <a:bodyPr/>
        <a:lstStyle/>
        <a:p>
          <a:endParaRPr lang="en-US"/>
        </a:p>
      </dgm:t>
    </dgm:pt>
    <dgm:pt modelId="{68442E71-5155-4507-809A-2A0E7249D47D}" type="sibTrans" cxnId="{E3E00B8A-76D7-4467-8F6D-1E0722123364}">
      <dgm:prSet/>
      <dgm:spPr/>
      <dgm:t>
        <a:bodyPr/>
        <a:lstStyle/>
        <a:p>
          <a:endParaRPr lang="en-US"/>
        </a:p>
      </dgm:t>
    </dgm:pt>
    <dgm:pt modelId="{6F13DEEB-83CC-4306-B32B-F471863CCDFD}">
      <dgm:prSet/>
      <dgm:spPr>
        <a:solidFill>
          <a:srgbClr val="F39546"/>
        </a:solidFill>
      </dgm:spPr>
      <dgm:t>
        <a:bodyPr/>
        <a:lstStyle/>
        <a:p>
          <a:pPr rtl="0"/>
          <a:r>
            <a:rPr lang="en-GB" i="0"/>
            <a:t>Excellence Innovation Customer Fixation Teamwork Community Fun</a:t>
          </a:r>
          <a:r>
            <a:rPr lang="en-GB" i="0">
              <a:latin typeface="Calibri Light" panose="020F0302020204030204"/>
            </a:rPr>
            <a:t> </a:t>
          </a:r>
          <a:endParaRPr lang="en-US"/>
        </a:p>
      </dgm:t>
    </dgm:pt>
    <dgm:pt modelId="{390427C2-6B93-4B91-A8FE-BC8F531C2ADE}" type="parTrans" cxnId="{4CA0C80F-50FA-4EF7-9FEE-8B0C402BAF2E}">
      <dgm:prSet/>
      <dgm:spPr/>
      <dgm:t>
        <a:bodyPr/>
        <a:lstStyle/>
        <a:p>
          <a:endParaRPr lang="en-US"/>
        </a:p>
      </dgm:t>
    </dgm:pt>
    <dgm:pt modelId="{9098851E-31F6-423C-9025-2E0C2A1288C9}" type="sibTrans" cxnId="{4CA0C80F-50FA-4EF7-9FEE-8B0C402BAF2E}">
      <dgm:prSet/>
      <dgm:spPr/>
      <dgm:t>
        <a:bodyPr/>
        <a:lstStyle/>
        <a:p>
          <a:endParaRPr lang="en-US"/>
        </a:p>
      </dgm:t>
    </dgm:pt>
    <dgm:pt modelId="{1EEF00F1-D003-4515-BB7C-F9E464833D7D}" type="pres">
      <dgm:prSet presAssocID="{39D3D231-C08A-487E-9F29-E913EC5AF001}" presName="diagram" presStyleCnt="0">
        <dgm:presLayoutVars>
          <dgm:dir/>
          <dgm:resizeHandles val="exact"/>
        </dgm:presLayoutVars>
      </dgm:prSet>
      <dgm:spPr/>
    </dgm:pt>
    <dgm:pt modelId="{BFE38DF9-4159-45E3-B6C9-DC9062A08459}" type="pres">
      <dgm:prSet presAssocID="{39062204-02AA-48F6-BD51-093C46C54B03}" presName="node" presStyleLbl="node1" presStyleIdx="0" presStyleCnt="8">
        <dgm:presLayoutVars>
          <dgm:bulletEnabled val="1"/>
        </dgm:presLayoutVars>
      </dgm:prSet>
      <dgm:spPr/>
    </dgm:pt>
    <dgm:pt modelId="{7DF4442D-08A8-470D-9309-2550F3A18877}" type="pres">
      <dgm:prSet presAssocID="{6A90966A-AA0F-45DE-8E8C-9817CA34EAED}" presName="sibTrans" presStyleCnt="0"/>
      <dgm:spPr/>
    </dgm:pt>
    <dgm:pt modelId="{8C33E92C-DAF9-4094-92D2-F1FE3A744E86}" type="pres">
      <dgm:prSet presAssocID="{35BDB11E-1E56-4B80-BD0E-64BBFCEC9726}" presName="node" presStyleLbl="node1" presStyleIdx="1" presStyleCnt="8">
        <dgm:presLayoutVars>
          <dgm:bulletEnabled val="1"/>
        </dgm:presLayoutVars>
      </dgm:prSet>
      <dgm:spPr/>
    </dgm:pt>
    <dgm:pt modelId="{811EDFF7-FE33-482C-9A99-90E803DFCC51}" type="pres">
      <dgm:prSet presAssocID="{CAD63D8D-B7F2-4F60-9851-D2341F6DD90D}" presName="sibTrans" presStyleCnt="0"/>
      <dgm:spPr/>
    </dgm:pt>
    <dgm:pt modelId="{A9C9F910-AC12-43F2-8EFD-38BEA340DC73}" type="pres">
      <dgm:prSet presAssocID="{47450533-E861-4017-861E-94DF267D844D}" presName="node" presStyleLbl="node1" presStyleIdx="2" presStyleCnt="8">
        <dgm:presLayoutVars>
          <dgm:bulletEnabled val="1"/>
        </dgm:presLayoutVars>
      </dgm:prSet>
      <dgm:spPr/>
    </dgm:pt>
    <dgm:pt modelId="{8A608089-D201-4D0C-8777-2FDAC01DFBB4}" type="pres">
      <dgm:prSet presAssocID="{2DE0FA88-F1A9-4BCD-ACA8-8ACD4C59044A}" presName="sibTrans" presStyleCnt="0"/>
      <dgm:spPr/>
    </dgm:pt>
    <dgm:pt modelId="{664768B6-4C13-41EE-A8EC-8F9EF3911322}" type="pres">
      <dgm:prSet presAssocID="{0A86BB63-E1CF-48C0-A807-47E04D067EC4}" presName="node" presStyleLbl="node1" presStyleIdx="3" presStyleCnt="8">
        <dgm:presLayoutVars>
          <dgm:bulletEnabled val="1"/>
        </dgm:presLayoutVars>
      </dgm:prSet>
      <dgm:spPr/>
    </dgm:pt>
    <dgm:pt modelId="{F52486D3-BC92-4B84-8B2C-9BEE1E009D7C}" type="pres">
      <dgm:prSet presAssocID="{00BCDE8E-6829-45CE-8375-71396BAE8FDA}" presName="sibTrans" presStyleCnt="0"/>
      <dgm:spPr/>
    </dgm:pt>
    <dgm:pt modelId="{421C1A42-CDC0-4CBB-812E-B5029C032E94}" type="pres">
      <dgm:prSet presAssocID="{00302496-F4B2-4457-A23B-351323537D23}" presName="node" presStyleLbl="node1" presStyleIdx="4" presStyleCnt="8">
        <dgm:presLayoutVars>
          <dgm:bulletEnabled val="1"/>
        </dgm:presLayoutVars>
      </dgm:prSet>
      <dgm:spPr/>
    </dgm:pt>
    <dgm:pt modelId="{DC3F671A-5A40-452B-AA37-9A5DA9147270}" type="pres">
      <dgm:prSet presAssocID="{A067F373-7D6F-47F7-935B-B6A305015988}" presName="sibTrans" presStyleCnt="0"/>
      <dgm:spPr/>
    </dgm:pt>
    <dgm:pt modelId="{7C6D62BE-708C-4AB4-A6ED-903D373AAE4A}" type="pres">
      <dgm:prSet presAssocID="{A05D475A-F4AF-4DE5-90F3-6481C528E896}" presName="node" presStyleLbl="node1" presStyleIdx="5" presStyleCnt="8">
        <dgm:presLayoutVars>
          <dgm:bulletEnabled val="1"/>
        </dgm:presLayoutVars>
      </dgm:prSet>
      <dgm:spPr/>
    </dgm:pt>
    <dgm:pt modelId="{D1252D74-680B-4228-BD25-2CE1F8B79282}" type="pres">
      <dgm:prSet presAssocID="{B835CB25-C819-4498-B940-9712EE200F01}" presName="sibTrans" presStyleCnt="0"/>
      <dgm:spPr/>
    </dgm:pt>
    <dgm:pt modelId="{9406698A-D2E4-4559-B92B-5E8267E76C26}" type="pres">
      <dgm:prSet presAssocID="{83409984-77CB-4A9C-99BC-287A187F1F65}" presName="node" presStyleLbl="node1" presStyleIdx="6" presStyleCnt="8">
        <dgm:presLayoutVars>
          <dgm:bulletEnabled val="1"/>
        </dgm:presLayoutVars>
      </dgm:prSet>
      <dgm:spPr/>
    </dgm:pt>
    <dgm:pt modelId="{80AA52F5-F48A-4C68-A26E-FDCE196BC8E6}" type="pres">
      <dgm:prSet presAssocID="{68442E71-5155-4507-809A-2A0E7249D47D}" presName="sibTrans" presStyleCnt="0"/>
      <dgm:spPr/>
    </dgm:pt>
    <dgm:pt modelId="{EC3B8F9E-2ABA-4AE0-BE90-FB99E33742BC}" type="pres">
      <dgm:prSet presAssocID="{6F13DEEB-83CC-4306-B32B-F471863CCDFD}" presName="node" presStyleLbl="node1" presStyleIdx="7" presStyleCnt="8">
        <dgm:presLayoutVars>
          <dgm:bulletEnabled val="1"/>
        </dgm:presLayoutVars>
      </dgm:prSet>
      <dgm:spPr/>
    </dgm:pt>
  </dgm:ptLst>
  <dgm:cxnLst>
    <dgm:cxn modelId="{B8C4C401-BFE3-4C9E-AFB4-43D768258C33}" type="presOf" srcId="{A05D475A-F4AF-4DE5-90F3-6481C528E896}" destId="{7C6D62BE-708C-4AB4-A6ED-903D373AAE4A}" srcOrd="0" destOrd="0" presId="urn:microsoft.com/office/officeart/2005/8/layout/default"/>
    <dgm:cxn modelId="{4CA0C80F-50FA-4EF7-9FEE-8B0C402BAF2E}" srcId="{39D3D231-C08A-487E-9F29-E913EC5AF001}" destId="{6F13DEEB-83CC-4306-B32B-F471863CCDFD}" srcOrd="7" destOrd="0" parTransId="{390427C2-6B93-4B91-A8FE-BC8F531C2ADE}" sibTransId="{9098851E-31F6-423C-9025-2E0C2A1288C9}"/>
    <dgm:cxn modelId="{53745320-3F77-4E61-A9C3-27983DB613DE}" type="presOf" srcId="{39062204-02AA-48F6-BD51-093C46C54B03}" destId="{BFE38DF9-4159-45E3-B6C9-DC9062A08459}" srcOrd="0" destOrd="0" presId="urn:microsoft.com/office/officeart/2005/8/layout/default"/>
    <dgm:cxn modelId="{C3D05320-24AF-4135-BEC1-56BA6B13EDF0}" srcId="{39D3D231-C08A-487E-9F29-E913EC5AF001}" destId="{A05D475A-F4AF-4DE5-90F3-6481C528E896}" srcOrd="5" destOrd="0" parTransId="{B9B6CACD-935D-445A-BEC1-52613B2DEDB9}" sibTransId="{B835CB25-C819-4498-B940-9712EE200F01}"/>
    <dgm:cxn modelId="{0A00D731-663E-4B8C-AF9F-22450A95707F}" type="presOf" srcId="{35BDB11E-1E56-4B80-BD0E-64BBFCEC9726}" destId="{8C33E92C-DAF9-4094-92D2-F1FE3A744E86}" srcOrd="0" destOrd="0" presId="urn:microsoft.com/office/officeart/2005/8/layout/default"/>
    <dgm:cxn modelId="{C57CF65C-CB8B-49F8-B023-76966226CBC5}" type="presOf" srcId="{0A86BB63-E1CF-48C0-A807-47E04D067EC4}" destId="{664768B6-4C13-41EE-A8EC-8F9EF3911322}" srcOrd="0" destOrd="0" presId="urn:microsoft.com/office/officeart/2005/8/layout/default"/>
    <dgm:cxn modelId="{02E4AE5F-3A25-47F5-9D82-76FE47CE0820}" type="presOf" srcId="{39D3D231-C08A-487E-9F29-E913EC5AF001}" destId="{1EEF00F1-D003-4515-BB7C-F9E464833D7D}" srcOrd="0" destOrd="0" presId="urn:microsoft.com/office/officeart/2005/8/layout/default"/>
    <dgm:cxn modelId="{88CA3973-7DDB-433E-9964-1A44DA8D321F}" type="presOf" srcId="{83409984-77CB-4A9C-99BC-287A187F1F65}" destId="{9406698A-D2E4-4559-B92B-5E8267E76C26}" srcOrd="0" destOrd="0" presId="urn:microsoft.com/office/officeart/2005/8/layout/default"/>
    <dgm:cxn modelId="{4DC16C75-68C4-4D57-B647-53713ADE9AE9}" srcId="{39D3D231-C08A-487E-9F29-E913EC5AF001}" destId="{00302496-F4B2-4457-A23B-351323537D23}" srcOrd="4" destOrd="0" parTransId="{5877ADB9-2EE2-4714-BCDE-B2A2C4FBBED8}" sibTransId="{A067F373-7D6F-47F7-935B-B6A305015988}"/>
    <dgm:cxn modelId="{E3E00B8A-76D7-4467-8F6D-1E0722123364}" srcId="{39D3D231-C08A-487E-9F29-E913EC5AF001}" destId="{83409984-77CB-4A9C-99BC-287A187F1F65}" srcOrd="6" destOrd="0" parTransId="{7A4CC22D-A069-45DE-B077-34596454BA3C}" sibTransId="{68442E71-5155-4507-809A-2A0E7249D47D}"/>
    <dgm:cxn modelId="{427E47A2-5752-4329-80AD-2F122A56C954}" type="presOf" srcId="{00302496-F4B2-4457-A23B-351323537D23}" destId="{421C1A42-CDC0-4CBB-812E-B5029C032E94}" srcOrd="0" destOrd="0" presId="urn:microsoft.com/office/officeart/2005/8/layout/default"/>
    <dgm:cxn modelId="{FFBFB8A4-DBEA-48FB-BE0D-53098E4BD63C}" type="presOf" srcId="{6F13DEEB-83CC-4306-B32B-F471863CCDFD}" destId="{EC3B8F9E-2ABA-4AE0-BE90-FB99E33742BC}" srcOrd="0" destOrd="0" presId="urn:microsoft.com/office/officeart/2005/8/layout/default"/>
    <dgm:cxn modelId="{AA78B0C1-25D2-49C7-B7EE-273ADDC08FBA}" srcId="{39D3D231-C08A-487E-9F29-E913EC5AF001}" destId="{39062204-02AA-48F6-BD51-093C46C54B03}" srcOrd="0" destOrd="0" parTransId="{C4008417-B897-4AC2-A943-52712E4F9BCC}" sibTransId="{6A90966A-AA0F-45DE-8E8C-9817CA34EAED}"/>
    <dgm:cxn modelId="{CE1C0FC9-F7A5-40A2-9E97-42E16D37BF97}" srcId="{39D3D231-C08A-487E-9F29-E913EC5AF001}" destId="{47450533-E861-4017-861E-94DF267D844D}" srcOrd="2" destOrd="0" parTransId="{61E01B48-6065-4C54-BB86-BB844E908F1D}" sibTransId="{2DE0FA88-F1A9-4BCD-ACA8-8ACD4C59044A}"/>
    <dgm:cxn modelId="{AD695CD1-E88F-45D0-99E9-00EBD572E24C}" type="presOf" srcId="{47450533-E861-4017-861E-94DF267D844D}" destId="{A9C9F910-AC12-43F2-8EFD-38BEA340DC73}" srcOrd="0" destOrd="0" presId="urn:microsoft.com/office/officeart/2005/8/layout/default"/>
    <dgm:cxn modelId="{72E065D2-AA0C-4BBE-847F-E09F61DCF7A0}" srcId="{39D3D231-C08A-487E-9F29-E913EC5AF001}" destId="{35BDB11E-1E56-4B80-BD0E-64BBFCEC9726}" srcOrd="1" destOrd="0" parTransId="{EC4B37F8-7944-4E04-8BEB-38E7CE20B22A}" sibTransId="{CAD63D8D-B7F2-4F60-9851-D2341F6DD90D}"/>
    <dgm:cxn modelId="{224C67D6-F914-40BA-9608-85CFD1ADD07D}" srcId="{39D3D231-C08A-487E-9F29-E913EC5AF001}" destId="{0A86BB63-E1CF-48C0-A807-47E04D067EC4}" srcOrd="3" destOrd="0" parTransId="{A565FBBC-CD02-4167-91AC-C13D8FA738AC}" sibTransId="{00BCDE8E-6829-45CE-8375-71396BAE8FDA}"/>
    <dgm:cxn modelId="{6CB52842-C5DB-463E-8E33-6F6A06E3BC0B}" type="presParOf" srcId="{1EEF00F1-D003-4515-BB7C-F9E464833D7D}" destId="{BFE38DF9-4159-45E3-B6C9-DC9062A08459}" srcOrd="0" destOrd="0" presId="urn:microsoft.com/office/officeart/2005/8/layout/default"/>
    <dgm:cxn modelId="{755FBFE6-9B01-444F-9C15-61ADB2FEFCDC}" type="presParOf" srcId="{1EEF00F1-D003-4515-BB7C-F9E464833D7D}" destId="{7DF4442D-08A8-470D-9309-2550F3A18877}" srcOrd="1" destOrd="0" presId="urn:microsoft.com/office/officeart/2005/8/layout/default"/>
    <dgm:cxn modelId="{DF90B340-2B3E-4C77-AC94-C61BFFFA54FF}" type="presParOf" srcId="{1EEF00F1-D003-4515-BB7C-F9E464833D7D}" destId="{8C33E92C-DAF9-4094-92D2-F1FE3A744E86}" srcOrd="2" destOrd="0" presId="urn:microsoft.com/office/officeart/2005/8/layout/default"/>
    <dgm:cxn modelId="{F558B087-75C3-442C-83BD-BD047F2A213C}" type="presParOf" srcId="{1EEF00F1-D003-4515-BB7C-F9E464833D7D}" destId="{811EDFF7-FE33-482C-9A99-90E803DFCC51}" srcOrd="3" destOrd="0" presId="urn:microsoft.com/office/officeart/2005/8/layout/default"/>
    <dgm:cxn modelId="{8BF541C7-E712-40C3-9019-2F938677900F}" type="presParOf" srcId="{1EEF00F1-D003-4515-BB7C-F9E464833D7D}" destId="{A9C9F910-AC12-43F2-8EFD-38BEA340DC73}" srcOrd="4" destOrd="0" presId="urn:microsoft.com/office/officeart/2005/8/layout/default"/>
    <dgm:cxn modelId="{4ABF38C7-F618-49B3-B087-2CFCFD4C637E}" type="presParOf" srcId="{1EEF00F1-D003-4515-BB7C-F9E464833D7D}" destId="{8A608089-D201-4D0C-8777-2FDAC01DFBB4}" srcOrd="5" destOrd="0" presId="urn:microsoft.com/office/officeart/2005/8/layout/default"/>
    <dgm:cxn modelId="{3AC6F953-4E8F-407E-B061-B5506D9FA35B}" type="presParOf" srcId="{1EEF00F1-D003-4515-BB7C-F9E464833D7D}" destId="{664768B6-4C13-41EE-A8EC-8F9EF3911322}" srcOrd="6" destOrd="0" presId="urn:microsoft.com/office/officeart/2005/8/layout/default"/>
    <dgm:cxn modelId="{90BF9ECD-9213-4957-8EC7-FED4BC33CF95}" type="presParOf" srcId="{1EEF00F1-D003-4515-BB7C-F9E464833D7D}" destId="{F52486D3-BC92-4B84-8B2C-9BEE1E009D7C}" srcOrd="7" destOrd="0" presId="urn:microsoft.com/office/officeart/2005/8/layout/default"/>
    <dgm:cxn modelId="{44E03FCC-CA6C-4728-AE38-B13477BA5C13}" type="presParOf" srcId="{1EEF00F1-D003-4515-BB7C-F9E464833D7D}" destId="{421C1A42-CDC0-4CBB-812E-B5029C032E94}" srcOrd="8" destOrd="0" presId="urn:microsoft.com/office/officeart/2005/8/layout/default"/>
    <dgm:cxn modelId="{AAE2D068-7590-491A-981C-56975DFCBD7B}" type="presParOf" srcId="{1EEF00F1-D003-4515-BB7C-F9E464833D7D}" destId="{DC3F671A-5A40-452B-AA37-9A5DA9147270}" srcOrd="9" destOrd="0" presId="urn:microsoft.com/office/officeart/2005/8/layout/default"/>
    <dgm:cxn modelId="{07FFA3F6-0E2E-48E6-BEC3-4E00A933579B}" type="presParOf" srcId="{1EEF00F1-D003-4515-BB7C-F9E464833D7D}" destId="{7C6D62BE-708C-4AB4-A6ED-903D373AAE4A}" srcOrd="10" destOrd="0" presId="urn:microsoft.com/office/officeart/2005/8/layout/default"/>
    <dgm:cxn modelId="{BB1134F2-2757-4071-9D89-1833CC836584}" type="presParOf" srcId="{1EEF00F1-D003-4515-BB7C-F9E464833D7D}" destId="{D1252D74-680B-4228-BD25-2CE1F8B79282}" srcOrd="11" destOrd="0" presId="urn:microsoft.com/office/officeart/2005/8/layout/default"/>
    <dgm:cxn modelId="{DC2C2737-A81B-4533-A09B-F172915B34D7}" type="presParOf" srcId="{1EEF00F1-D003-4515-BB7C-F9E464833D7D}" destId="{9406698A-D2E4-4559-B92B-5E8267E76C26}" srcOrd="12" destOrd="0" presId="urn:microsoft.com/office/officeart/2005/8/layout/default"/>
    <dgm:cxn modelId="{D4AF2B76-14E3-4F36-9BBE-45D9E0974691}" type="presParOf" srcId="{1EEF00F1-D003-4515-BB7C-F9E464833D7D}" destId="{80AA52F5-F48A-4C68-A26E-FDCE196BC8E6}" srcOrd="13" destOrd="0" presId="urn:microsoft.com/office/officeart/2005/8/layout/default"/>
    <dgm:cxn modelId="{1B63F1A1-FFF9-43B4-B477-473607A99333}" type="presParOf" srcId="{1EEF00F1-D003-4515-BB7C-F9E464833D7D}" destId="{EC3B8F9E-2ABA-4AE0-BE90-FB99E33742B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D3D231-C08A-487E-9F29-E913EC5AF001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39062204-02AA-48F6-BD51-093C46C54B03}">
      <dgm:prSet custT="1"/>
      <dgm:spPr/>
      <dgm:t>
        <a:bodyPr/>
        <a:lstStyle/>
        <a:p>
          <a:endParaRPr lang="en-GB" sz="1200">
            <a:latin typeface="Sofia Pro Light" panose="020B0604020202020204" charset="0"/>
          </a:endParaRPr>
        </a:p>
        <a:p>
          <a:endParaRPr lang="en-GB" sz="1200">
            <a:latin typeface="Sofia Pro Light" panose="020B0604020202020204" charset="0"/>
          </a:endParaRPr>
        </a:p>
        <a:p>
          <a:r>
            <a:rPr lang="en-GB" sz="1200">
              <a:latin typeface="Sofia Pro Light" panose="020B0604020202020204" charset="0"/>
              <a:cs typeface="Poppins" panose="00000500000000000000" pitchFamily="2" charset="0"/>
            </a:rPr>
            <a:t>Passion integrity excellence togetherness </a:t>
          </a:r>
          <a:endParaRPr lang="en-US" sz="1200">
            <a:latin typeface="Sofia Pro Light" panose="020B0604020202020204" charset="0"/>
            <a:cs typeface="Poppins" panose="00000500000000000000" pitchFamily="2" charset="0"/>
          </a:endParaRPr>
        </a:p>
      </dgm:t>
    </dgm:pt>
    <dgm:pt modelId="{C4008417-B897-4AC2-A943-52712E4F9BCC}" type="parTrans" cxnId="{AA78B0C1-25D2-49C7-B7EE-273ADDC08FBA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6A90966A-AA0F-45DE-8E8C-9817CA34EAED}" type="sibTrans" cxnId="{AA78B0C1-25D2-49C7-B7EE-273ADDC08FBA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35BDB11E-1E56-4B80-BD0E-64BBFCEC9726}">
      <dgm:prSet custT="1"/>
      <dgm:spPr/>
      <dgm:t>
        <a:bodyPr/>
        <a:lstStyle/>
        <a:p>
          <a:endParaRPr lang="en-GB" sz="1200" i="0">
            <a:latin typeface="Sofia Pro Light" panose="020B0604020202020204" charset="0"/>
          </a:endParaRPr>
        </a:p>
        <a:p>
          <a:endParaRPr lang="en-GB" sz="1200" i="0">
            <a:latin typeface="Sofia Pro Light" panose="020B0604020202020204" charset="0"/>
          </a:endParaRPr>
        </a:p>
        <a:p>
          <a:r>
            <a:rPr lang="en-GB" sz="1200" i="0">
              <a:latin typeface="Sofia Pro Light" panose="020B0604020202020204" charset="0"/>
            </a:rPr>
            <a:t>Fairness</a:t>
          </a:r>
          <a:r>
            <a:rPr lang="en-GB" sz="1200">
              <a:latin typeface="Sofia Pro Light" panose="020B0604020202020204" charset="0"/>
            </a:rPr>
            <a:t> </a:t>
          </a:r>
          <a:r>
            <a:rPr lang="en-GB" sz="1200" i="0">
              <a:latin typeface="Sofia Pro Light" panose="020B0604020202020204" charset="0"/>
            </a:rPr>
            <a:t>Respect Care</a:t>
          </a:r>
          <a:r>
            <a:rPr lang="en-GB" sz="1200">
              <a:latin typeface="Sofia Pro Light" panose="020B0604020202020204" charset="0"/>
            </a:rPr>
            <a:t> </a:t>
          </a:r>
          <a:r>
            <a:rPr lang="en-GB" sz="1200" i="0">
              <a:latin typeface="Sofia Pro Light" panose="020B0604020202020204" charset="0"/>
            </a:rPr>
            <a:t>Honesty </a:t>
          </a:r>
          <a:endParaRPr lang="en-US" sz="1200">
            <a:latin typeface="Sofia Pro Light" panose="020B0604020202020204" charset="0"/>
          </a:endParaRPr>
        </a:p>
      </dgm:t>
    </dgm:pt>
    <dgm:pt modelId="{EC4B37F8-7944-4E04-8BEB-38E7CE20B22A}" type="parTrans" cxnId="{72E065D2-AA0C-4BBE-847F-E09F61DCF7A0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CAD63D8D-B7F2-4F60-9851-D2341F6DD90D}" type="sibTrans" cxnId="{72E065D2-AA0C-4BBE-847F-E09F61DCF7A0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47450533-E861-4017-861E-94DF267D844D}">
      <dgm:prSet custT="1"/>
      <dgm:spPr/>
      <dgm:t>
        <a:bodyPr/>
        <a:lstStyle/>
        <a:p>
          <a:endParaRPr lang="en-GB" sz="1200" i="0">
            <a:latin typeface="Sofia Pro Light" panose="020B0604020202020204" charset="0"/>
          </a:endParaRPr>
        </a:p>
        <a:p>
          <a:endParaRPr lang="en-GB" sz="1200" i="0">
            <a:latin typeface="Sofia Pro Light" panose="020B0604020202020204" charset="0"/>
          </a:endParaRPr>
        </a:p>
        <a:p>
          <a:r>
            <a:rPr lang="en-GB" sz="1200" i="0">
              <a:latin typeface="Sofia Pro Light" panose="020B0604020202020204" charset="0"/>
            </a:rPr>
            <a:t>Collaborative Ambitious Inclusive Innovative </a:t>
          </a:r>
          <a:endParaRPr lang="en-US" sz="1200">
            <a:latin typeface="Sofia Pro Light" panose="020B0604020202020204" charset="0"/>
          </a:endParaRPr>
        </a:p>
      </dgm:t>
    </dgm:pt>
    <dgm:pt modelId="{61E01B48-6065-4C54-BB86-BB844E908F1D}" type="parTrans" cxnId="{CE1C0FC9-F7A5-40A2-9E97-42E16D37BF97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2DE0FA88-F1A9-4BCD-ACA8-8ACD4C59044A}" type="sibTrans" cxnId="{CE1C0FC9-F7A5-40A2-9E97-42E16D37BF97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0A86BB63-E1CF-48C0-A807-47E04D067EC4}">
      <dgm:prSet custT="1"/>
      <dgm:spPr/>
      <dgm:t>
        <a:bodyPr/>
        <a:lstStyle/>
        <a:p>
          <a:endParaRPr lang="en-GB" sz="1200" i="0">
            <a:latin typeface="Sofia Pro Light" panose="020B0604020202020204" charset="0"/>
          </a:endParaRPr>
        </a:p>
        <a:p>
          <a:endParaRPr lang="en-GB" sz="1200" i="0">
            <a:latin typeface="Sofia Pro Light" panose="020B0604020202020204" charset="0"/>
          </a:endParaRPr>
        </a:p>
        <a:p>
          <a:r>
            <a:rPr lang="en-GB" sz="1200" i="0">
              <a:latin typeface="Sofia Pro Light" panose="020B0604020202020204" charset="0"/>
            </a:rPr>
            <a:t>Personal liberty, democracy and the rule of law </a:t>
          </a:r>
          <a:endParaRPr lang="en-US" sz="1200">
            <a:latin typeface="Sofia Pro Light" panose="020B0604020202020204" charset="0"/>
          </a:endParaRPr>
        </a:p>
      </dgm:t>
    </dgm:pt>
    <dgm:pt modelId="{A565FBBC-CD02-4167-91AC-C13D8FA738AC}" type="parTrans" cxnId="{224C67D6-F914-40BA-9608-85CFD1ADD07D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00BCDE8E-6829-45CE-8375-71396BAE8FDA}" type="sibTrans" cxnId="{224C67D6-F914-40BA-9608-85CFD1ADD07D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00302496-F4B2-4457-A23B-351323537D23}">
      <dgm:prSet custT="1"/>
      <dgm:spPr/>
      <dgm:t>
        <a:bodyPr/>
        <a:lstStyle/>
        <a:p>
          <a:endParaRPr lang="en-GB" sz="1200" i="0">
            <a:latin typeface="Sofia Pro Light" panose="020B0604020202020204" charset="0"/>
          </a:endParaRPr>
        </a:p>
        <a:p>
          <a:endParaRPr lang="en-GB" sz="1200" i="0">
            <a:latin typeface="Sofia Pro Light" panose="020B0604020202020204" charset="0"/>
          </a:endParaRPr>
        </a:p>
        <a:p>
          <a:r>
            <a:rPr lang="en-GB" sz="1200" i="0">
              <a:latin typeface="Sofia Pro Light" panose="020B0604020202020204" charset="0"/>
            </a:rPr>
            <a:t>Integrity, behaviour and good business practices</a:t>
          </a:r>
          <a:endParaRPr lang="en-US" sz="1200">
            <a:latin typeface="Sofia Pro Light" panose="020B0604020202020204" charset="0"/>
          </a:endParaRPr>
        </a:p>
      </dgm:t>
    </dgm:pt>
    <dgm:pt modelId="{5877ADB9-2EE2-4714-BCDE-B2A2C4FBBED8}" type="parTrans" cxnId="{4DC16C75-68C4-4D57-B647-53713ADE9AE9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A067F373-7D6F-47F7-935B-B6A305015988}" type="sibTrans" cxnId="{4DC16C75-68C4-4D57-B647-53713ADE9AE9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A05D475A-F4AF-4DE5-90F3-6481C528E896}">
      <dgm:prSet custT="1"/>
      <dgm:spPr/>
      <dgm:t>
        <a:bodyPr/>
        <a:lstStyle/>
        <a:p>
          <a:endParaRPr lang="en-GB" sz="1200">
            <a:latin typeface="Sofia Pro Light" panose="020B0604020202020204" charset="0"/>
          </a:endParaRPr>
        </a:p>
        <a:p>
          <a:endParaRPr lang="en-GB" sz="1200">
            <a:latin typeface="Sofia Pro Light" panose="020B0604020202020204" charset="0"/>
          </a:endParaRPr>
        </a:p>
        <a:p>
          <a:r>
            <a:rPr lang="en-GB" sz="1200">
              <a:latin typeface="Sofia Pro Light" panose="020B0604020202020204" charset="0"/>
            </a:rPr>
            <a:t>Joyful passionate nurturing </a:t>
          </a:r>
          <a:endParaRPr lang="en-US" sz="1200">
            <a:latin typeface="Sofia Pro Light" panose="020B0604020202020204" charset="0"/>
          </a:endParaRPr>
        </a:p>
      </dgm:t>
    </dgm:pt>
    <dgm:pt modelId="{B9B6CACD-935D-445A-BEC1-52613B2DEDB9}" type="parTrans" cxnId="{C3D05320-24AF-4135-BEC1-56BA6B13EDF0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B835CB25-C819-4498-B940-9712EE200F01}" type="sibTrans" cxnId="{C3D05320-24AF-4135-BEC1-56BA6B13EDF0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83409984-77CB-4A9C-99BC-287A187F1F65}">
      <dgm:prSet custT="1"/>
      <dgm:spPr/>
      <dgm:t>
        <a:bodyPr/>
        <a:lstStyle/>
        <a:p>
          <a:endParaRPr lang="en-GB" sz="1200" i="0">
            <a:latin typeface="Sofia Pro Light" panose="020B0604020202020204" charset="0"/>
          </a:endParaRPr>
        </a:p>
        <a:p>
          <a:endParaRPr lang="en-GB" sz="1200" i="0">
            <a:latin typeface="Sofia Pro Light" panose="020B0604020202020204" charset="0"/>
          </a:endParaRPr>
        </a:p>
        <a:p>
          <a:r>
            <a:rPr lang="en-GB" sz="1200" i="0">
              <a:latin typeface="Sofia Pro Light" panose="020B0604020202020204" charset="0"/>
            </a:rPr>
            <a:t>Performance Passion Integrity Diversity</a:t>
          </a:r>
          <a:endParaRPr lang="en-US" sz="1200">
            <a:latin typeface="Sofia Pro Light" panose="020B0604020202020204" charset="0"/>
          </a:endParaRPr>
        </a:p>
      </dgm:t>
    </dgm:pt>
    <dgm:pt modelId="{7A4CC22D-A069-45DE-B077-34596454BA3C}" type="parTrans" cxnId="{E3E00B8A-76D7-4467-8F6D-1E0722123364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68442E71-5155-4507-809A-2A0E7249D47D}" type="sibTrans" cxnId="{E3E00B8A-76D7-4467-8F6D-1E0722123364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6F13DEEB-83CC-4306-B32B-F471863CCDFD}">
      <dgm:prSet custT="1"/>
      <dgm:spPr/>
      <dgm:t>
        <a:bodyPr/>
        <a:lstStyle/>
        <a:p>
          <a:endParaRPr lang="en-GB" sz="1200" i="0">
            <a:latin typeface="Sofia Pro Light" panose="020B0604020202020204" charset="0"/>
          </a:endParaRPr>
        </a:p>
        <a:p>
          <a:endParaRPr lang="en-GB" sz="1200" i="0">
            <a:latin typeface="Sofia Pro Light" panose="020B0604020202020204" charset="0"/>
          </a:endParaRPr>
        </a:p>
        <a:p>
          <a:r>
            <a:rPr lang="en-GB" sz="1200" i="0">
              <a:latin typeface="Sofia Pro Light" panose="020B0604020202020204" charset="0"/>
            </a:rPr>
            <a:t>Excellence Innovation Customer Fixation Teamwork Community Fun </a:t>
          </a:r>
          <a:endParaRPr lang="en-US" sz="1200">
            <a:latin typeface="Sofia Pro Light" panose="020B0604020202020204" charset="0"/>
          </a:endParaRPr>
        </a:p>
      </dgm:t>
    </dgm:pt>
    <dgm:pt modelId="{390427C2-6B93-4B91-A8FE-BC8F531C2ADE}" type="parTrans" cxnId="{4CA0C80F-50FA-4EF7-9FEE-8B0C402BAF2E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9098851E-31F6-423C-9025-2E0C2A1288C9}" type="sibTrans" cxnId="{4CA0C80F-50FA-4EF7-9FEE-8B0C402BAF2E}">
      <dgm:prSet/>
      <dgm:spPr/>
      <dgm:t>
        <a:bodyPr/>
        <a:lstStyle/>
        <a:p>
          <a:endParaRPr lang="en-US" sz="1200">
            <a:latin typeface="Sofia Pro Light" panose="020B0604020202020204" charset="0"/>
          </a:endParaRPr>
        </a:p>
      </dgm:t>
    </dgm:pt>
    <dgm:pt modelId="{1EEF00F1-D003-4515-BB7C-F9E464833D7D}" type="pres">
      <dgm:prSet presAssocID="{39D3D231-C08A-487E-9F29-E913EC5AF001}" presName="diagram" presStyleCnt="0">
        <dgm:presLayoutVars>
          <dgm:dir/>
          <dgm:resizeHandles val="exact"/>
        </dgm:presLayoutVars>
      </dgm:prSet>
      <dgm:spPr/>
    </dgm:pt>
    <dgm:pt modelId="{BFE38DF9-4159-45E3-B6C9-DC9062A08459}" type="pres">
      <dgm:prSet presAssocID="{39062204-02AA-48F6-BD51-093C46C54B03}" presName="node" presStyleLbl="node1" presStyleIdx="0" presStyleCnt="8">
        <dgm:presLayoutVars>
          <dgm:bulletEnabled val="1"/>
        </dgm:presLayoutVars>
      </dgm:prSet>
      <dgm:spPr/>
    </dgm:pt>
    <dgm:pt modelId="{7DF4442D-08A8-470D-9309-2550F3A18877}" type="pres">
      <dgm:prSet presAssocID="{6A90966A-AA0F-45DE-8E8C-9817CA34EAED}" presName="sibTrans" presStyleCnt="0"/>
      <dgm:spPr/>
    </dgm:pt>
    <dgm:pt modelId="{8C33E92C-DAF9-4094-92D2-F1FE3A744E86}" type="pres">
      <dgm:prSet presAssocID="{35BDB11E-1E56-4B80-BD0E-64BBFCEC9726}" presName="node" presStyleLbl="node1" presStyleIdx="1" presStyleCnt="8">
        <dgm:presLayoutVars>
          <dgm:bulletEnabled val="1"/>
        </dgm:presLayoutVars>
      </dgm:prSet>
      <dgm:spPr/>
    </dgm:pt>
    <dgm:pt modelId="{811EDFF7-FE33-482C-9A99-90E803DFCC51}" type="pres">
      <dgm:prSet presAssocID="{CAD63D8D-B7F2-4F60-9851-D2341F6DD90D}" presName="sibTrans" presStyleCnt="0"/>
      <dgm:spPr/>
    </dgm:pt>
    <dgm:pt modelId="{A9C9F910-AC12-43F2-8EFD-38BEA340DC73}" type="pres">
      <dgm:prSet presAssocID="{47450533-E861-4017-861E-94DF267D844D}" presName="node" presStyleLbl="node1" presStyleIdx="2" presStyleCnt="8">
        <dgm:presLayoutVars>
          <dgm:bulletEnabled val="1"/>
        </dgm:presLayoutVars>
      </dgm:prSet>
      <dgm:spPr/>
    </dgm:pt>
    <dgm:pt modelId="{8A608089-D201-4D0C-8777-2FDAC01DFBB4}" type="pres">
      <dgm:prSet presAssocID="{2DE0FA88-F1A9-4BCD-ACA8-8ACD4C59044A}" presName="sibTrans" presStyleCnt="0"/>
      <dgm:spPr/>
    </dgm:pt>
    <dgm:pt modelId="{664768B6-4C13-41EE-A8EC-8F9EF3911322}" type="pres">
      <dgm:prSet presAssocID="{0A86BB63-E1CF-48C0-A807-47E04D067EC4}" presName="node" presStyleLbl="node1" presStyleIdx="3" presStyleCnt="8">
        <dgm:presLayoutVars>
          <dgm:bulletEnabled val="1"/>
        </dgm:presLayoutVars>
      </dgm:prSet>
      <dgm:spPr/>
    </dgm:pt>
    <dgm:pt modelId="{F52486D3-BC92-4B84-8B2C-9BEE1E009D7C}" type="pres">
      <dgm:prSet presAssocID="{00BCDE8E-6829-45CE-8375-71396BAE8FDA}" presName="sibTrans" presStyleCnt="0"/>
      <dgm:spPr/>
    </dgm:pt>
    <dgm:pt modelId="{421C1A42-CDC0-4CBB-812E-B5029C032E94}" type="pres">
      <dgm:prSet presAssocID="{00302496-F4B2-4457-A23B-351323537D23}" presName="node" presStyleLbl="node1" presStyleIdx="4" presStyleCnt="8">
        <dgm:presLayoutVars>
          <dgm:bulletEnabled val="1"/>
        </dgm:presLayoutVars>
      </dgm:prSet>
      <dgm:spPr/>
    </dgm:pt>
    <dgm:pt modelId="{DC3F671A-5A40-452B-AA37-9A5DA9147270}" type="pres">
      <dgm:prSet presAssocID="{A067F373-7D6F-47F7-935B-B6A305015988}" presName="sibTrans" presStyleCnt="0"/>
      <dgm:spPr/>
    </dgm:pt>
    <dgm:pt modelId="{7C6D62BE-708C-4AB4-A6ED-903D373AAE4A}" type="pres">
      <dgm:prSet presAssocID="{A05D475A-F4AF-4DE5-90F3-6481C528E896}" presName="node" presStyleLbl="node1" presStyleIdx="5" presStyleCnt="8">
        <dgm:presLayoutVars>
          <dgm:bulletEnabled val="1"/>
        </dgm:presLayoutVars>
      </dgm:prSet>
      <dgm:spPr/>
    </dgm:pt>
    <dgm:pt modelId="{D1252D74-680B-4228-BD25-2CE1F8B79282}" type="pres">
      <dgm:prSet presAssocID="{B835CB25-C819-4498-B940-9712EE200F01}" presName="sibTrans" presStyleCnt="0"/>
      <dgm:spPr/>
    </dgm:pt>
    <dgm:pt modelId="{9406698A-D2E4-4559-B92B-5E8267E76C26}" type="pres">
      <dgm:prSet presAssocID="{83409984-77CB-4A9C-99BC-287A187F1F65}" presName="node" presStyleLbl="node1" presStyleIdx="6" presStyleCnt="8">
        <dgm:presLayoutVars>
          <dgm:bulletEnabled val="1"/>
        </dgm:presLayoutVars>
      </dgm:prSet>
      <dgm:spPr/>
    </dgm:pt>
    <dgm:pt modelId="{80AA52F5-F48A-4C68-A26E-FDCE196BC8E6}" type="pres">
      <dgm:prSet presAssocID="{68442E71-5155-4507-809A-2A0E7249D47D}" presName="sibTrans" presStyleCnt="0"/>
      <dgm:spPr/>
    </dgm:pt>
    <dgm:pt modelId="{EC3B8F9E-2ABA-4AE0-BE90-FB99E33742BC}" type="pres">
      <dgm:prSet presAssocID="{6F13DEEB-83CC-4306-B32B-F471863CCDFD}" presName="node" presStyleLbl="node1" presStyleIdx="7" presStyleCnt="8">
        <dgm:presLayoutVars>
          <dgm:bulletEnabled val="1"/>
        </dgm:presLayoutVars>
      </dgm:prSet>
      <dgm:spPr/>
    </dgm:pt>
  </dgm:ptLst>
  <dgm:cxnLst>
    <dgm:cxn modelId="{B8C4C401-BFE3-4C9E-AFB4-43D768258C33}" type="presOf" srcId="{A05D475A-F4AF-4DE5-90F3-6481C528E896}" destId="{7C6D62BE-708C-4AB4-A6ED-903D373AAE4A}" srcOrd="0" destOrd="0" presId="urn:microsoft.com/office/officeart/2005/8/layout/default"/>
    <dgm:cxn modelId="{4CA0C80F-50FA-4EF7-9FEE-8B0C402BAF2E}" srcId="{39D3D231-C08A-487E-9F29-E913EC5AF001}" destId="{6F13DEEB-83CC-4306-B32B-F471863CCDFD}" srcOrd="7" destOrd="0" parTransId="{390427C2-6B93-4B91-A8FE-BC8F531C2ADE}" sibTransId="{9098851E-31F6-423C-9025-2E0C2A1288C9}"/>
    <dgm:cxn modelId="{53745320-3F77-4E61-A9C3-27983DB613DE}" type="presOf" srcId="{39062204-02AA-48F6-BD51-093C46C54B03}" destId="{BFE38DF9-4159-45E3-B6C9-DC9062A08459}" srcOrd="0" destOrd="0" presId="urn:microsoft.com/office/officeart/2005/8/layout/default"/>
    <dgm:cxn modelId="{C3D05320-24AF-4135-BEC1-56BA6B13EDF0}" srcId="{39D3D231-C08A-487E-9F29-E913EC5AF001}" destId="{A05D475A-F4AF-4DE5-90F3-6481C528E896}" srcOrd="5" destOrd="0" parTransId="{B9B6CACD-935D-445A-BEC1-52613B2DEDB9}" sibTransId="{B835CB25-C819-4498-B940-9712EE200F01}"/>
    <dgm:cxn modelId="{0A00D731-663E-4B8C-AF9F-22450A95707F}" type="presOf" srcId="{35BDB11E-1E56-4B80-BD0E-64BBFCEC9726}" destId="{8C33E92C-DAF9-4094-92D2-F1FE3A744E86}" srcOrd="0" destOrd="0" presId="urn:microsoft.com/office/officeart/2005/8/layout/default"/>
    <dgm:cxn modelId="{C57CF65C-CB8B-49F8-B023-76966226CBC5}" type="presOf" srcId="{0A86BB63-E1CF-48C0-A807-47E04D067EC4}" destId="{664768B6-4C13-41EE-A8EC-8F9EF3911322}" srcOrd="0" destOrd="0" presId="urn:microsoft.com/office/officeart/2005/8/layout/default"/>
    <dgm:cxn modelId="{02E4AE5F-3A25-47F5-9D82-76FE47CE0820}" type="presOf" srcId="{39D3D231-C08A-487E-9F29-E913EC5AF001}" destId="{1EEF00F1-D003-4515-BB7C-F9E464833D7D}" srcOrd="0" destOrd="0" presId="urn:microsoft.com/office/officeart/2005/8/layout/default"/>
    <dgm:cxn modelId="{88CA3973-7DDB-433E-9964-1A44DA8D321F}" type="presOf" srcId="{83409984-77CB-4A9C-99BC-287A187F1F65}" destId="{9406698A-D2E4-4559-B92B-5E8267E76C26}" srcOrd="0" destOrd="0" presId="urn:microsoft.com/office/officeart/2005/8/layout/default"/>
    <dgm:cxn modelId="{4DC16C75-68C4-4D57-B647-53713ADE9AE9}" srcId="{39D3D231-C08A-487E-9F29-E913EC5AF001}" destId="{00302496-F4B2-4457-A23B-351323537D23}" srcOrd="4" destOrd="0" parTransId="{5877ADB9-2EE2-4714-BCDE-B2A2C4FBBED8}" sibTransId="{A067F373-7D6F-47F7-935B-B6A305015988}"/>
    <dgm:cxn modelId="{E3E00B8A-76D7-4467-8F6D-1E0722123364}" srcId="{39D3D231-C08A-487E-9F29-E913EC5AF001}" destId="{83409984-77CB-4A9C-99BC-287A187F1F65}" srcOrd="6" destOrd="0" parTransId="{7A4CC22D-A069-45DE-B077-34596454BA3C}" sibTransId="{68442E71-5155-4507-809A-2A0E7249D47D}"/>
    <dgm:cxn modelId="{427E47A2-5752-4329-80AD-2F122A56C954}" type="presOf" srcId="{00302496-F4B2-4457-A23B-351323537D23}" destId="{421C1A42-CDC0-4CBB-812E-B5029C032E94}" srcOrd="0" destOrd="0" presId="urn:microsoft.com/office/officeart/2005/8/layout/default"/>
    <dgm:cxn modelId="{FFBFB8A4-DBEA-48FB-BE0D-53098E4BD63C}" type="presOf" srcId="{6F13DEEB-83CC-4306-B32B-F471863CCDFD}" destId="{EC3B8F9E-2ABA-4AE0-BE90-FB99E33742BC}" srcOrd="0" destOrd="0" presId="urn:microsoft.com/office/officeart/2005/8/layout/default"/>
    <dgm:cxn modelId="{AA78B0C1-25D2-49C7-B7EE-273ADDC08FBA}" srcId="{39D3D231-C08A-487E-9F29-E913EC5AF001}" destId="{39062204-02AA-48F6-BD51-093C46C54B03}" srcOrd="0" destOrd="0" parTransId="{C4008417-B897-4AC2-A943-52712E4F9BCC}" sibTransId="{6A90966A-AA0F-45DE-8E8C-9817CA34EAED}"/>
    <dgm:cxn modelId="{CE1C0FC9-F7A5-40A2-9E97-42E16D37BF97}" srcId="{39D3D231-C08A-487E-9F29-E913EC5AF001}" destId="{47450533-E861-4017-861E-94DF267D844D}" srcOrd="2" destOrd="0" parTransId="{61E01B48-6065-4C54-BB86-BB844E908F1D}" sibTransId="{2DE0FA88-F1A9-4BCD-ACA8-8ACD4C59044A}"/>
    <dgm:cxn modelId="{AD695CD1-E88F-45D0-99E9-00EBD572E24C}" type="presOf" srcId="{47450533-E861-4017-861E-94DF267D844D}" destId="{A9C9F910-AC12-43F2-8EFD-38BEA340DC73}" srcOrd="0" destOrd="0" presId="urn:microsoft.com/office/officeart/2005/8/layout/default"/>
    <dgm:cxn modelId="{72E065D2-AA0C-4BBE-847F-E09F61DCF7A0}" srcId="{39D3D231-C08A-487E-9F29-E913EC5AF001}" destId="{35BDB11E-1E56-4B80-BD0E-64BBFCEC9726}" srcOrd="1" destOrd="0" parTransId="{EC4B37F8-7944-4E04-8BEB-38E7CE20B22A}" sibTransId="{CAD63D8D-B7F2-4F60-9851-D2341F6DD90D}"/>
    <dgm:cxn modelId="{224C67D6-F914-40BA-9608-85CFD1ADD07D}" srcId="{39D3D231-C08A-487E-9F29-E913EC5AF001}" destId="{0A86BB63-E1CF-48C0-A807-47E04D067EC4}" srcOrd="3" destOrd="0" parTransId="{A565FBBC-CD02-4167-91AC-C13D8FA738AC}" sibTransId="{00BCDE8E-6829-45CE-8375-71396BAE8FDA}"/>
    <dgm:cxn modelId="{6CB52842-C5DB-463E-8E33-6F6A06E3BC0B}" type="presParOf" srcId="{1EEF00F1-D003-4515-BB7C-F9E464833D7D}" destId="{BFE38DF9-4159-45E3-B6C9-DC9062A08459}" srcOrd="0" destOrd="0" presId="urn:microsoft.com/office/officeart/2005/8/layout/default"/>
    <dgm:cxn modelId="{755FBFE6-9B01-444F-9C15-61ADB2FEFCDC}" type="presParOf" srcId="{1EEF00F1-D003-4515-BB7C-F9E464833D7D}" destId="{7DF4442D-08A8-470D-9309-2550F3A18877}" srcOrd="1" destOrd="0" presId="urn:microsoft.com/office/officeart/2005/8/layout/default"/>
    <dgm:cxn modelId="{DF90B340-2B3E-4C77-AC94-C61BFFFA54FF}" type="presParOf" srcId="{1EEF00F1-D003-4515-BB7C-F9E464833D7D}" destId="{8C33E92C-DAF9-4094-92D2-F1FE3A744E86}" srcOrd="2" destOrd="0" presId="urn:microsoft.com/office/officeart/2005/8/layout/default"/>
    <dgm:cxn modelId="{F558B087-75C3-442C-83BD-BD047F2A213C}" type="presParOf" srcId="{1EEF00F1-D003-4515-BB7C-F9E464833D7D}" destId="{811EDFF7-FE33-482C-9A99-90E803DFCC51}" srcOrd="3" destOrd="0" presId="urn:microsoft.com/office/officeart/2005/8/layout/default"/>
    <dgm:cxn modelId="{8BF541C7-E712-40C3-9019-2F938677900F}" type="presParOf" srcId="{1EEF00F1-D003-4515-BB7C-F9E464833D7D}" destId="{A9C9F910-AC12-43F2-8EFD-38BEA340DC73}" srcOrd="4" destOrd="0" presId="urn:microsoft.com/office/officeart/2005/8/layout/default"/>
    <dgm:cxn modelId="{4ABF38C7-F618-49B3-B087-2CFCFD4C637E}" type="presParOf" srcId="{1EEF00F1-D003-4515-BB7C-F9E464833D7D}" destId="{8A608089-D201-4D0C-8777-2FDAC01DFBB4}" srcOrd="5" destOrd="0" presId="urn:microsoft.com/office/officeart/2005/8/layout/default"/>
    <dgm:cxn modelId="{3AC6F953-4E8F-407E-B061-B5506D9FA35B}" type="presParOf" srcId="{1EEF00F1-D003-4515-BB7C-F9E464833D7D}" destId="{664768B6-4C13-41EE-A8EC-8F9EF3911322}" srcOrd="6" destOrd="0" presId="urn:microsoft.com/office/officeart/2005/8/layout/default"/>
    <dgm:cxn modelId="{90BF9ECD-9213-4957-8EC7-FED4BC33CF95}" type="presParOf" srcId="{1EEF00F1-D003-4515-BB7C-F9E464833D7D}" destId="{F52486D3-BC92-4B84-8B2C-9BEE1E009D7C}" srcOrd="7" destOrd="0" presId="urn:microsoft.com/office/officeart/2005/8/layout/default"/>
    <dgm:cxn modelId="{44E03FCC-CA6C-4728-AE38-B13477BA5C13}" type="presParOf" srcId="{1EEF00F1-D003-4515-BB7C-F9E464833D7D}" destId="{421C1A42-CDC0-4CBB-812E-B5029C032E94}" srcOrd="8" destOrd="0" presId="urn:microsoft.com/office/officeart/2005/8/layout/default"/>
    <dgm:cxn modelId="{AAE2D068-7590-491A-981C-56975DFCBD7B}" type="presParOf" srcId="{1EEF00F1-D003-4515-BB7C-F9E464833D7D}" destId="{DC3F671A-5A40-452B-AA37-9A5DA9147270}" srcOrd="9" destOrd="0" presId="urn:microsoft.com/office/officeart/2005/8/layout/default"/>
    <dgm:cxn modelId="{07FFA3F6-0E2E-48E6-BEC3-4E00A933579B}" type="presParOf" srcId="{1EEF00F1-D003-4515-BB7C-F9E464833D7D}" destId="{7C6D62BE-708C-4AB4-A6ED-903D373AAE4A}" srcOrd="10" destOrd="0" presId="urn:microsoft.com/office/officeart/2005/8/layout/default"/>
    <dgm:cxn modelId="{BB1134F2-2757-4071-9D89-1833CC836584}" type="presParOf" srcId="{1EEF00F1-D003-4515-BB7C-F9E464833D7D}" destId="{D1252D74-680B-4228-BD25-2CE1F8B79282}" srcOrd="11" destOrd="0" presId="urn:microsoft.com/office/officeart/2005/8/layout/default"/>
    <dgm:cxn modelId="{DC2C2737-A81B-4533-A09B-F172915B34D7}" type="presParOf" srcId="{1EEF00F1-D003-4515-BB7C-F9E464833D7D}" destId="{9406698A-D2E4-4559-B92B-5E8267E76C26}" srcOrd="12" destOrd="0" presId="urn:microsoft.com/office/officeart/2005/8/layout/default"/>
    <dgm:cxn modelId="{D4AF2B76-14E3-4F36-9BBE-45D9E0974691}" type="presParOf" srcId="{1EEF00F1-D003-4515-BB7C-F9E464833D7D}" destId="{80AA52F5-F48A-4C68-A26E-FDCE196BC8E6}" srcOrd="13" destOrd="0" presId="urn:microsoft.com/office/officeart/2005/8/layout/default"/>
    <dgm:cxn modelId="{1B63F1A1-FFF9-43B4-B477-473607A99333}" type="presParOf" srcId="{1EEF00F1-D003-4515-BB7C-F9E464833D7D}" destId="{EC3B8F9E-2ABA-4AE0-BE90-FB99E33742B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F05EE3-D78B-48A2-A950-4CC0B526F1F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03AF4F4-F08B-43E4-A76B-C5B7C0D3B1F5}">
      <dgm:prSet/>
      <dgm:spPr/>
      <dgm:t>
        <a:bodyPr/>
        <a:lstStyle/>
        <a:p>
          <a:r>
            <a:rPr lang="en-US">
              <a:latin typeface="Sofia Pro Light" panose="020B0604020202020204" charset="0"/>
            </a:rPr>
            <a:t>The customs and social behaviors of a particular people or institution</a:t>
          </a:r>
        </a:p>
      </dgm:t>
    </dgm:pt>
    <dgm:pt modelId="{88F0039D-1AE6-4B72-843E-21D0FD81E39B}" type="parTrans" cxnId="{708B5D84-D521-4078-AF97-6F09AEF803F9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D82DBF38-9AAD-455A-B602-370091853F65}" type="sibTrans" cxnId="{708B5D84-D521-4078-AF97-6F09AEF803F9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5CA55B42-F676-4999-BBC4-91D744899918}">
      <dgm:prSet/>
      <dgm:spPr/>
      <dgm:t>
        <a:bodyPr/>
        <a:lstStyle/>
        <a:p>
          <a:pPr rtl="0"/>
          <a:r>
            <a:rPr lang="en-US">
              <a:latin typeface="Sofia Pro Light" panose="020B0604020202020204" charset="0"/>
            </a:rPr>
            <a:t>The beliefs, values, and behaviors that are shared within a group, such as a religious group or a nation. </a:t>
          </a:r>
        </a:p>
      </dgm:t>
    </dgm:pt>
    <dgm:pt modelId="{108B65BC-C062-4680-8026-77201317F2CD}" type="parTrans" cxnId="{3F1410C7-14C6-49D2-9237-8F8C19747D58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4D223F3A-A801-41D9-BFF5-E241461B9E1E}" type="sibTrans" cxnId="{3F1410C7-14C6-49D2-9237-8F8C19747D58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3F970D54-9DDC-4647-9BC7-EE6883692E93}">
      <dgm:prSet/>
      <dgm:spPr/>
      <dgm:t>
        <a:bodyPr/>
        <a:lstStyle/>
        <a:p>
          <a:r>
            <a:rPr lang="en-US">
              <a:latin typeface="Sofia Pro Light" panose="020B0604020202020204" charset="0"/>
            </a:rPr>
            <a:t>Culture includes language, customs, and beliefs about roles and relationships.</a:t>
          </a:r>
        </a:p>
      </dgm:t>
    </dgm:pt>
    <dgm:pt modelId="{165202D1-D139-49E3-8AF8-100794C176D1}" type="parTrans" cxnId="{0ACDF2BD-02A7-42A0-9E37-88E0614DBAB0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8E8B678B-C84B-4C9E-998A-2C00B8B797EE}" type="sibTrans" cxnId="{0ACDF2BD-02A7-42A0-9E37-88E0614DBAB0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B4411869-38BB-4455-9685-141507A6B720}">
      <dgm:prSet/>
      <dgm:spPr/>
      <dgm:t>
        <a:bodyPr/>
        <a:lstStyle/>
        <a:p>
          <a:r>
            <a:rPr lang="en-US">
              <a:latin typeface="Sofia Pro Light" panose="020B0604020202020204" charset="0"/>
            </a:rPr>
            <a:t>A culture is a way of life of a group of people-the behaviors, beliefs, values, and symbols that they accept, generally without thinking about them</a:t>
          </a:r>
        </a:p>
      </dgm:t>
    </dgm:pt>
    <dgm:pt modelId="{DF758293-3845-4138-9996-BD33C61178AD}" type="parTrans" cxnId="{3FED0989-CF92-445F-8B12-2FE73D95FB9B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22FAE5E5-BF21-4464-8456-C837DBEB53F1}" type="sibTrans" cxnId="{3FED0989-CF92-445F-8B12-2FE73D95FB9B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78C82FD7-B485-4407-B0ED-5E7DAF352ED3}" type="pres">
      <dgm:prSet presAssocID="{4CF05EE3-D78B-48A2-A950-4CC0B526F1F2}" presName="vert0" presStyleCnt="0">
        <dgm:presLayoutVars>
          <dgm:dir/>
          <dgm:animOne val="branch"/>
          <dgm:animLvl val="lvl"/>
        </dgm:presLayoutVars>
      </dgm:prSet>
      <dgm:spPr/>
    </dgm:pt>
    <dgm:pt modelId="{E7EFE4D1-5E1C-4BBF-9F23-BE04F8D67EDC}" type="pres">
      <dgm:prSet presAssocID="{C03AF4F4-F08B-43E4-A76B-C5B7C0D3B1F5}" presName="thickLine" presStyleLbl="alignNode1" presStyleIdx="0" presStyleCnt="4"/>
      <dgm:spPr/>
    </dgm:pt>
    <dgm:pt modelId="{1964B51B-906D-4D88-8EFA-06899475DE30}" type="pres">
      <dgm:prSet presAssocID="{C03AF4F4-F08B-43E4-A76B-C5B7C0D3B1F5}" presName="horz1" presStyleCnt="0"/>
      <dgm:spPr/>
    </dgm:pt>
    <dgm:pt modelId="{89C1D08E-3849-4DAF-AF74-3D7A86B76D4F}" type="pres">
      <dgm:prSet presAssocID="{C03AF4F4-F08B-43E4-A76B-C5B7C0D3B1F5}" presName="tx1" presStyleLbl="revTx" presStyleIdx="0" presStyleCnt="4"/>
      <dgm:spPr/>
    </dgm:pt>
    <dgm:pt modelId="{4FECBFE3-5A42-4726-AAA6-2E252DA62E3B}" type="pres">
      <dgm:prSet presAssocID="{C03AF4F4-F08B-43E4-A76B-C5B7C0D3B1F5}" presName="vert1" presStyleCnt="0"/>
      <dgm:spPr/>
    </dgm:pt>
    <dgm:pt modelId="{2EE7FA3F-3DCA-411B-85B3-00FCE6971016}" type="pres">
      <dgm:prSet presAssocID="{5CA55B42-F676-4999-BBC4-91D744899918}" presName="thickLine" presStyleLbl="alignNode1" presStyleIdx="1" presStyleCnt="4"/>
      <dgm:spPr/>
    </dgm:pt>
    <dgm:pt modelId="{5A1BB79F-3EF9-4897-8139-D29DD9F6431C}" type="pres">
      <dgm:prSet presAssocID="{5CA55B42-F676-4999-BBC4-91D744899918}" presName="horz1" presStyleCnt="0"/>
      <dgm:spPr/>
    </dgm:pt>
    <dgm:pt modelId="{0EE62300-77B1-4E8C-862A-A9056CF9CA00}" type="pres">
      <dgm:prSet presAssocID="{5CA55B42-F676-4999-BBC4-91D744899918}" presName="tx1" presStyleLbl="revTx" presStyleIdx="1" presStyleCnt="4"/>
      <dgm:spPr/>
    </dgm:pt>
    <dgm:pt modelId="{BF40347D-2C76-42C1-B356-49CA3EE4A568}" type="pres">
      <dgm:prSet presAssocID="{5CA55B42-F676-4999-BBC4-91D744899918}" presName="vert1" presStyleCnt="0"/>
      <dgm:spPr/>
    </dgm:pt>
    <dgm:pt modelId="{7EF1DD74-041C-466B-BFB4-7FA476FCA626}" type="pres">
      <dgm:prSet presAssocID="{3F970D54-9DDC-4647-9BC7-EE6883692E93}" presName="thickLine" presStyleLbl="alignNode1" presStyleIdx="2" presStyleCnt="4"/>
      <dgm:spPr/>
    </dgm:pt>
    <dgm:pt modelId="{864C7E67-F900-45F8-B814-F648CB198E35}" type="pres">
      <dgm:prSet presAssocID="{3F970D54-9DDC-4647-9BC7-EE6883692E93}" presName="horz1" presStyleCnt="0"/>
      <dgm:spPr/>
    </dgm:pt>
    <dgm:pt modelId="{E80DCAA1-0956-4E3C-BB93-77D95FA5415E}" type="pres">
      <dgm:prSet presAssocID="{3F970D54-9DDC-4647-9BC7-EE6883692E93}" presName="tx1" presStyleLbl="revTx" presStyleIdx="2" presStyleCnt="4"/>
      <dgm:spPr/>
    </dgm:pt>
    <dgm:pt modelId="{E08E3BA8-937A-4345-9BE7-5047B1EAA9B1}" type="pres">
      <dgm:prSet presAssocID="{3F970D54-9DDC-4647-9BC7-EE6883692E93}" presName="vert1" presStyleCnt="0"/>
      <dgm:spPr/>
    </dgm:pt>
    <dgm:pt modelId="{EEAFD56C-04F0-45A6-B247-A3CE98E3E0A6}" type="pres">
      <dgm:prSet presAssocID="{B4411869-38BB-4455-9685-141507A6B720}" presName="thickLine" presStyleLbl="alignNode1" presStyleIdx="3" presStyleCnt="4"/>
      <dgm:spPr/>
    </dgm:pt>
    <dgm:pt modelId="{ADD29A74-CD5E-45E5-9569-98166CDC26FF}" type="pres">
      <dgm:prSet presAssocID="{B4411869-38BB-4455-9685-141507A6B720}" presName="horz1" presStyleCnt="0"/>
      <dgm:spPr/>
    </dgm:pt>
    <dgm:pt modelId="{838BB835-4213-4B70-B1CB-884A322601E4}" type="pres">
      <dgm:prSet presAssocID="{B4411869-38BB-4455-9685-141507A6B720}" presName="tx1" presStyleLbl="revTx" presStyleIdx="3" presStyleCnt="4"/>
      <dgm:spPr/>
    </dgm:pt>
    <dgm:pt modelId="{0FDCE28F-BFDA-4D90-B42C-3B9E7F1A7116}" type="pres">
      <dgm:prSet presAssocID="{B4411869-38BB-4455-9685-141507A6B720}" presName="vert1" presStyleCnt="0"/>
      <dgm:spPr/>
    </dgm:pt>
  </dgm:ptLst>
  <dgm:cxnLst>
    <dgm:cxn modelId="{6E2F4918-689C-456F-A539-0F3AA6AB95B3}" type="presOf" srcId="{4CF05EE3-D78B-48A2-A950-4CC0B526F1F2}" destId="{78C82FD7-B485-4407-B0ED-5E7DAF352ED3}" srcOrd="0" destOrd="0" presId="urn:microsoft.com/office/officeart/2008/layout/LinedList"/>
    <dgm:cxn modelId="{E8DA701C-A24B-4DC3-B919-2C32F9584D3D}" type="presOf" srcId="{5CA55B42-F676-4999-BBC4-91D744899918}" destId="{0EE62300-77B1-4E8C-862A-A9056CF9CA00}" srcOrd="0" destOrd="0" presId="urn:microsoft.com/office/officeart/2008/layout/LinedList"/>
    <dgm:cxn modelId="{765C8724-28B4-427A-8A32-3C4859CB781B}" type="presOf" srcId="{C03AF4F4-F08B-43E4-A76B-C5B7C0D3B1F5}" destId="{89C1D08E-3849-4DAF-AF74-3D7A86B76D4F}" srcOrd="0" destOrd="0" presId="urn:microsoft.com/office/officeart/2008/layout/LinedList"/>
    <dgm:cxn modelId="{708B5D84-D521-4078-AF97-6F09AEF803F9}" srcId="{4CF05EE3-D78B-48A2-A950-4CC0B526F1F2}" destId="{C03AF4F4-F08B-43E4-A76B-C5B7C0D3B1F5}" srcOrd="0" destOrd="0" parTransId="{88F0039D-1AE6-4B72-843E-21D0FD81E39B}" sibTransId="{D82DBF38-9AAD-455A-B602-370091853F65}"/>
    <dgm:cxn modelId="{3FED0989-CF92-445F-8B12-2FE73D95FB9B}" srcId="{4CF05EE3-D78B-48A2-A950-4CC0B526F1F2}" destId="{B4411869-38BB-4455-9685-141507A6B720}" srcOrd="3" destOrd="0" parTransId="{DF758293-3845-4138-9996-BD33C61178AD}" sibTransId="{22FAE5E5-BF21-4464-8456-C837DBEB53F1}"/>
    <dgm:cxn modelId="{D0DADE8A-9B0C-49FB-A46C-48C872218D00}" type="presOf" srcId="{B4411869-38BB-4455-9685-141507A6B720}" destId="{838BB835-4213-4B70-B1CB-884A322601E4}" srcOrd="0" destOrd="0" presId="urn:microsoft.com/office/officeart/2008/layout/LinedList"/>
    <dgm:cxn modelId="{0ACDF2BD-02A7-42A0-9E37-88E0614DBAB0}" srcId="{4CF05EE3-D78B-48A2-A950-4CC0B526F1F2}" destId="{3F970D54-9DDC-4647-9BC7-EE6883692E93}" srcOrd="2" destOrd="0" parTransId="{165202D1-D139-49E3-8AF8-100794C176D1}" sibTransId="{8E8B678B-C84B-4C9E-998A-2C00B8B797EE}"/>
    <dgm:cxn modelId="{3F1410C7-14C6-49D2-9237-8F8C19747D58}" srcId="{4CF05EE3-D78B-48A2-A950-4CC0B526F1F2}" destId="{5CA55B42-F676-4999-BBC4-91D744899918}" srcOrd="1" destOrd="0" parTransId="{108B65BC-C062-4680-8026-77201317F2CD}" sibTransId="{4D223F3A-A801-41D9-BFF5-E241461B9E1E}"/>
    <dgm:cxn modelId="{5B4E76CB-E40A-4EC7-998B-B9E9042A15C3}" type="presOf" srcId="{3F970D54-9DDC-4647-9BC7-EE6883692E93}" destId="{E80DCAA1-0956-4E3C-BB93-77D95FA5415E}" srcOrd="0" destOrd="0" presId="urn:microsoft.com/office/officeart/2008/layout/LinedList"/>
    <dgm:cxn modelId="{186C93EA-0038-4210-8421-791F2A59CCFD}" type="presParOf" srcId="{78C82FD7-B485-4407-B0ED-5E7DAF352ED3}" destId="{E7EFE4D1-5E1C-4BBF-9F23-BE04F8D67EDC}" srcOrd="0" destOrd="0" presId="urn:microsoft.com/office/officeart/2008/layout/LinedList"/>
    <dgm:cxn modelId="{D64B38D8-0EEC-4B66-A7DF-2FD77890EF51}" type="presParOf" srcId="{78C82FD7-B485-4407-B0ED-5E7DAF352ED3}" destId="{1964B51B-906D-4D88-8EFA-06899475DE30}" srcOrd="1" destOrd="0" presId="urn:microsoft.com/office/officeart/2008/layout/LinedList"/>
    <dgm:cxn modelId="{0C700AA8-D22E-4F1A-9D98-99D8802DB7FB}" type="presParOf" srcId="{1964B51B-906D-4D88-8EFA-06899475DE30}" destId="{89C1D08E-3849-4DAF-AF74-3D7A86B76D4F}" srcOrd="0" destOrd="0" presId="urn:microsoft.com/office/officeart/2008/layout/LinedList"/>
    <dgm:cxn modelId="{BE18E216-15DC-4D9B-B51C-7FAFDC842179}" type="presParOf" srcId="{1964B51B-906D-4D88-8EFA-06899475DE30}" destId="{4FECBFE3-5A42-4726-AAA6-2E252DA62E3B}" srcOrd="1" destOrd="0" presId="urn:microsoft.com/office/officeart/2008/layout/LinedList"/>
    <dgm:cxn modelId="{A5254F70-E0A5-4B73-B313-D07BF469138D}" type="presParOf" srcId="{78C82FD7-B485-4407-B0ED-5E7DAF352ED3}" destId="{2EE7FA3F-3DCA-411B-85B3-00FCE6971016}" srcOrd="2" destOrd="0" presId="urn:microsoft.com/office/officeart/2008/layout/LinedList"/>
    <dgm:cxn modelId="{BB9D56F3-BE96-4A49-8B8C-A609D829A1E6}" type="presParOf" srcId="{78C82FD7-B485-4407-B0ED-5E7DAF352ED3}" destId="{5A1BB79F-3EF9-4897-8139-D29DD9F6431C}" srcOrd="3" destOrd="0" presId="urn:microsoft.com/office/officeart/2008/layout/LinedList"/>
    <dgm:cxn modelId="{CCC25937-24FA-4B5B-8F83-39C54C9458B4}" type="presParOf" srcId="{5A1BB79F-3EF9-4897-8139-D29DD9F6431C}" destId="{0EE62300-77B1-4E8C-862A-A9056CF9CA00}" srcOrd="0" destOrd="0" presId="urn:microsoft.com/office/officeart/2008/layout/LinedList"/>
    <dgm:cxn modelId="{1292B80F-85BA-41BD-9093-BA6ADF17607A}" type="presParOf" srcId="{5A1BB79F-3EF9-4897-8139-D29DD9F6431C}" destId="{BF40347D-2C76-42C1-B356-49CA3EE4A568}" srcOrd="1" destOrd="0" presId="urn:microsoft.com/office/officeart/2008/layout/LinedList"/>
    <dgm:cxn modelId="{846143ED-0607-4BA0-ABA4-83706723A5B2}" type="presParOf" srcId="{78C82FD7-B485-4407-B0ED-5E7DAF352ED3}" destId="{7EF1DD74-041C-466B-BFB4-7FA476FCA626}" srcOrd="4" destOrd="0" presId="urn:microsoft.com/office/officeart/2008/layout/LinedList"/>
    <dgm:cxn modelId="{CA6E3BFF-F823-422C-B417-2DC2B8E15236}" type="presParOf" srcId="{78C82FD7-B485-4407-B0ED-5E7DAF352ED3}" destId="{864C7E67-F900-45F8-B814-F648CB198E35}" srcOrd="5" destOrd="0" presId="urn:microsoft.com/office/officeart/2008/layout/LinedList"/>
    <dgm:cxn modelId="{45094225-45C9-4B4F-908F-4324727CDE1D}" type="presParOf" srcId="{864C7E67-F900-45F8-B814-F648CB198E35}" destId="{E80DCAA1-0956-4E3C-BB93-77D95FA5415E}" srcOrd="0" destOrd="0" presId="urn:microsoft.com/office/officeart/2008/layout/LinedList"/>
    <dgm:cxn modelId="{79F15382-1CC6-47EF-816C-D7965C9AADAD}" type="presParOf" srcId="{864C7E67-F900-45F8-B814-F648CB198E35}" destId="{E08E3BA8-937A-4345-9BE7-5047B1EAA9B1}" srcOrd="1" destOrd="0" presId="urn:microsoft.com/office/officeart/2008/layout/LinedList"/>
    <dgm:cxn modelId="{D5254C8C-8512-430F-850B-4DF2756E7AA0}" type="presParOf" srcId="{78C82FD7-B485-4407-B0ED-5E7DAF352ED3}" destId="{EEAFD56C-04F0-45A6-B247-A3CE98E3E0A6}" srcOrd="6" destOrd="0" presId="urn:microsoft.com/office/officeart/2008/layout/LinedList"/>
    <dgm:cxn modelId="{5F13B28D-73DF-4C1A-A9DF-A4417B761AA3}" type="presParOf" srcId="{78C82FD7-B485-4407-B0ED-5E7DAF352ED3}" destId="{ADD29A74-CD5E-45E5-9569-98166CDC26FF}" srcOrd="7" destOrd="0" presId="urn:microsoft.com/office/officeart/2008/layout/LinedList"/>
    <dgm:cxn modelId="{EAF2C2BD-FBE8-44C2-A41B-5B3872942BD5}" type="presParOf" srcId="{ADD29A74-CD5E-45E5-9569-98166CDC26FF}" destId="{838BB835-4213-4B70-B1CB-884A322601E4}" srcOrd="0" destOrd="0" presId="urn:microsoft.com/office/officeart/2008/layout/LinedList"/>
    <dgm:cxn modelId="{9A8279EB-C2CF-4EC2-AFFF-BB839BF8FE66}" type="presParOf" srcId="{ADD29A74-CD5E-45E5-9569-98166CDC26FF}" destId="{0FDCE28F-BFDA-4D90-B42C-3B9E7F1A71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C9B933-E202-440B-AD59-B1FD038D29A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C363608-7C30-41D2-82B7-D5959B199284}">
      <dgm:prSet/>
      <dgm:spPr/>
      <dgm:t>
        <a:bodyPr/>
        <a:lstStyle/>
        <a:p>
          <a:r>
            <a:rPr lang="en-GB">
              <a:latin typeface="Sofia Pro Light" panose="020B0604020202020204" charset="0"/>
            </a:rPr>
            <a:t>Model great culture at all times</a:t>
          </a:r>
          <a:endParaRPr lang="en-US">
            <a:latin typeface="Sofia Pro Light" panose="020B0604020202020204" charset="0"/>
          </a:endParaRPr>
        </a:p>
      </dgm:t>
    </dgm:pt>
    <dgm:pt modelId="{5CE45597-AD98-43A4-8B7A-DE2C74EB94EC}" type="parTrans" cxnId="{048CBAAE-ED6E-4107-AF68-2671065CF887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D4C35960-1732-44CE-ACEE-7A1663CCC014}" type="sibTrans" cxnId="{048CBAAE-ED6E-4107-AF68-2671065CF887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00A83D9E-27F0-44DA-9125-44AA6A97E14B}">
      <dgm:prSet/>
      <dgm:spPr/>
      <dgm:t>
        <a:bodyPr/>
        <a:lstStyle/>
        <a:p>
          <a:r>
            <a:rPr lang="en-GB">
              <a:latin typeface="Sofia Pro Light" panose="020B0604020202020204" charset="0"/>
            </a:rPr>
            <a:t>Use culture development to help with organisation issues</a:t>
          </a:r>
          <a:endParaRPr lang="en-US">
            <a:latin typeface="Sofia Pro Light" panose="020B0604020202020204" charset="0"/>
          </a:endParaRPr>
        </a:p>
      </dgm:t>
    </dgm:pt>
    <dgm:pt modelId="{1E260C35-0EF5-4FF1-A1A5-1ACEB7E6B0F8}" type="parTrans" cxnId="{ABAB95F3-F137-4182-A704-785E5BBD31CE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44F7F968-D8ED-4136-BD8B-D9D197CF524A}" type="sibTrans" cxnId="{ABAB95F3-F137-4182-A704-785E5BBD31CE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6C99FBFE-0911-496D-A111-43889C3CD544}">
      <dgm:prSet/>
      <dgm:spPr/>
      <dgm:t>
        <a:bodyPr/>
        <a:lstStyle/>
        <a:p>
          <a:r>
            <a:rPr lang="en-GB">
              <a:latin typeface="Sofia Pro Light" panose="020B0604020202020204" charset="0"/>
            </a:rPr>
            <a:t>Engage organisations and members on culture and encourage discussions/challenges</a:t>
          </a:r>
          <a:endParaRPr lang="en-US">
            <a:latin typeface="Sofia Pro Light" panose="020B0604020202020204" charset="0"/>
          </a:endParaRPr>
        </a:p>
      </dgm:t>
    </dgm:pt>
    <dgm:pt modelId="{1C7544DD-0FD7-42BE-907E-08C1EBF4EA99}" type="parTrans" cxnId="{2F87C2C5-7C88-4F80-B6A7-2FAB13C7C69E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160A27B4-62DD-4E59-8149-5016F2DD6F10}" type="sibTrans" cxnId="{2F87C2C5-7C88-4F80-B6A7-2FAB13C7C69E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A872DEC9-872E-4E56-89FF-92E9B1EDC907}">
      <dgm:prSet/>
      <dgm:spPr/>
      <dgm:t>
        <a:bodyPr/>
        <a:lstStyle/>
        <a:p>
          <a:r>
            <a:rPr lang="en-GB">
              <a:latin typeface="Sofia Pro Light" panose="020B0604020202020204" charset="0"/>
            </a:rPr>
            <a:t>If you and your organisations can articulate it, we can build it</a:t>
          </a:r>
          <a:endParaRPr lang="en-US">
            <a:latin typeface="Sofia Pro Light" panose="020B0604020202020204" charset="0"/>
          </a:endParaRPr>
        </a:p>
      </dgm:t>
    </dgm:pt>
    <dgm:pt modelId="{83E605B7-141F-4CD5-96B2-3730C3BBBA09}" type="parTrans" cxnId="{DACC652B-84DE-4371-ACBD-BEE5A6C4809D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5DA06DB0-E16D-4ED7-8C32-A649715A6696}" type="sibTrans" cxnId="{DACC652B-84DE-4371-ACBD-BEE5A6C4809D}">
      <dgm:prSet/>
      <dgm:spPr/>
      <dgm:t>
        <a:bodyPr/>
        <a:lstStyle/>
        <a:p>
          <a:endParaRPr lang="en-US">
            <a:latin typeface="Sofia Pro Light" panose="020B0604020202020204" charset="0"/>
          </a:endParaRPr>
        </a:p>
      </dgm:t>
    </dgm:pt>
    <dgm:pt modelId="{4ECA9147-3CBC-4159-882C-320B180B7A1E}" type="pres">
      <dgm:prSet presAssocID="{C0C9B933-E202-440B-AD59-B1FD038D29A3}" presName="root" presStyleCnt="0">
        <dgm:presLayoutVars>
          <dgm:dir/>
          <dgm:resizeHandles val="exact"/>
        </dgm:presLayoutVars>
      </dgm:prSet>
      <dgm:spPr/>
    </dgm:pt>
    <dgm:pt modelId="{723617F5-6168-4748-A386-84A669ABE509}" type="pres">
      <dgm:prSet presAssocID="{8C363608-7C30-41D2-82B7-D5959B199284}" presName="compNode" presStyleCnt="0"/>
      <dgm:spPr/>
    </dgm:pt>
    <dgm:pt modelId="{0DF9DD8A-7183-4350-AFC0-159BB3480100}" type="pres">
      <dgm:prSet presAssocID="{8C363608-7C30-41D2-82B7-D5959B199284}" presName="bgRect" presStyleLbl="bgShp" presStyleIdx="0" presStyleCnt="4" custLinFactNeighborX="-30132" custLinFactNeighborY="-10923"/>
      <dgm:spPr>
        <a:solidFill>
          <a:srgbClr val="39ADAD"/>
        </a:solidFill>
      </dgm:spPr>
    </dgm:pt>
    <dgm:pt modelId="{979544D6-0904-400C-BCD0-8E4D5E72EFB7}" type="pres">
      <dgm:prSet presAssocID="{8C363608-7C30-41D2-82B7-D5959B19928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59B2325-78C8-4985-80D5-1E914CB6C5DE}" type="pres">
      <dgm:prSet presAssocID="{8C363608-7C30-41D2-82B7-D5959B199284}" presName="spaceRect" presStyleCnt="0"/>
      <dgm:spPr/>
    </dgm:pt>
    <dgm:pt modelId="{493DD372-4FA8-4292-8185-D2337505E580}" type="pres">
      <dgm:prSet presAssocID="{8C363608-7C30-41D2-82B7-D5959B199284}" presName="parTx" presStyleLbl="revTx" presStyleIdx="0" presStyleCnt="4">
        <dgm:presLayoutVars>
          <dgm:chMax val="0"/>
          <dgm:chPref val="0"/>
        </dgm:presLayoutVars>
      </dgm:prSet>
      <dgm:spPr/>
    </dgm:pt>
    <dgm:pt modelId="{5C22D76C-2E81-4612-B863-BDB05F173DA5}" type="pres">
      <dgm:prSet presAssocID="{D4C35960-1732-44CE-ACEE-7A1663CCC014}" presName="sibTrans" presStyleCnt="0"/>
      <dgm:spPr/>
    </dgm:pt>
    <dgm:pt modelId="{7E42A431-64D9-4305-90FE-EDCAB0E44278}" type="pres">
      <dgm:prSet presAssocID="{00A83D9E-27F0-44DA-9125-44AA6A97E14B}" presName="compNode" presStyleCnt="0"/>
      <dgm:spPr/>
    </dgm:pt>
    <dgm:pt modelId="{70146093-E40F-4E64-B24C-4D7CCCF68BF5}" type="pres">
      <dgm:prSet presAssocID="{00A83D9E-27F0-44DA-9125-44AA6A97E14B}" presName="bgRect" presStyleLbl="bgShp" presStyleIdx="1" presStyleCnt="4"/>
      <dgm:spPr>
        <a:solidFill>
          <a:srgbClr val="39ADAD"/>
        </a:solidFill>
      </dgm:spPr>
    </dgm:pt>
    <dgm:pt modelId="{9159DB77-E721-42BE-9DF8-44CCA72114FC}" type="pres">
      <dgm:prSet presAssocID="{00A83D9E-27F0-44DA-9125-44AA6A97E14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3AD428D3-081F-4B01-BEC1-768E89D4CE4D}" type="pres">
      <dgm:prSet presAssocID="{00A83D9E-27F0-44DA-9125-44AA6A97E14B}" presName="spaceRect" presStyleCnt="0"/>
      <dgm:spPr/>
    </dgm:pt>
    <dgm:pt modelId="{434D39EA-AACD-4B0A-B4BF-6460EB9841E1}" type="pres">
      <dgm:prSet presAssocID="{00A83D9E-27F0-44DA-9125-44AA6A97E14B}" presName="parTx" presStyleLbl="revTx" presStyleIdx="1" presStyleCnt="4">
        <dgm:presLayoutVars>
          <dgm:chMax val="0"/>
          <dgm:chPref val="0"/>
        </dgm:presLayoutVars>
      </dgm:prSet>
      <dgm:spPr/>
    </dgm:pt>
    <dgm:pt modelId="{78B29F35-9C48-4F05-8B89-7AE4280DDDD2}" type="pres">
      <dgm:prSet presAssocID="{44F7F968-D8ED-4136-BD8B-D9D197CF524A}" presName="sibTrans" presStyleCnt="0"/>
      <dgm:spPr/>
    </dgm:pt>
    <dgm:pt modelId="{49E377CF-9CE4-4BE1-AE1B-9F4431AAB215}" type="pres">
      <dgm:prSet presAssocID="{6C99FBFE-0911-496D-A111-43889C3CD544}" presName="compNode" presStyleCnt="0"/>
      <dgm:spPr/>
    </dgm:pt>
    <dgm:pt modelId="{3F1BFA8C-5165-4E64-864B-B5FD4DEC33DF}" type="pres">
      <dgm:prSet presAssocID="{6C99FBFE-0911-496D-A111-43889C3CD544}" presName="bgRect" presStyleLbl="bgShp" presStyleIdx="2" presStyleCnt="4"/>
      <dgm:spPr>
        <a:solidFill>
          <a:srgbClr val="39ADAD"/>
        </a:solidFill>
      </dgm:spPr>
    </dgm:pt>
    <dgm:pt modelId="{F0BFF34D-DA28-4176-AE99-A1C369DDC292}" type="pres">
      <dgm:prSet presAssocID="{6C99FBFE-0911-496D-A111-43889C3CD54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821FDC8-7F73-4C3B-8B47-60045A297191}" type="pres">
      <dgm:prSet presAssocID="{6C99FBFE-0911-496D-A111-43889C3CD544}" presName="spaceRect" presStyleCnt="0"/>
      <dgm:spPr/>
    </dgm:pt>
    <dgm:pt modelId="{E5270C25-D7D6-4629-97A6-6E4336BBDE54}" type="pres">
      <dgm:prSet presAssocID="{6C99FBFE-0911-496D-A111-43889C3CD544}" presName="parTx" presStyleLbl="revTx" presStyleIdx="2" presStyleCnt="4">
        <dgm:presLayoutVars>
          <dgm:chMax val="0"/>
          <dgm:chPref val="0"/>
        </dgm:presLayoutVars>
      </dgm:prSet>
      <dgm:spPr/>
    </dgm:pt>
    <dgm:pt modelId="{D560807E-C247-4492-B105-2058325361B4}" type="pres">
      <dgm:prSet presAssocID="{160A27B4-62DD-4E59-8149-5016F2DD6F10}" presName="sibTrans" presStyleCnt="0"/>
      <dgm:spPr/>
    </dgm:pt>
    <dgm:pt modelId="{9D116370-806C-4CF8-B411-4AAFD907B06F}" type="pres">
      <dgm:prSet presAssocID="{A872DEC9-872E-4E56-89FF-92E9B1EDC907}" presName="compNode" presStyleCnt="0"/>
      <dgm:spPr/>
    </dgm:pt>
    <dgm:pt modelId="{1C4330CE-1875-4C55-BC8A-55308F3FC945}" type="pres">
      <dgm:prSet presAssocID="{A872DEC9-872E-4E56-89FF-92E9B1EDC907}" presName="bgRect" presStyleLbl="bgShp" presStyleIdx="3" presStyleCnt="4"/>
      <dgm:spPr>
        <a:solidFill>
          <a:srgbClr val="39ADAD"/>
        </a:solidFill>
      </dgm:spPr>
    </dgm:pt>
    <dgm:pt modelId="{7BBB2317-9633-476B-8A06-A226A5EC7AC6}" type="pres">
      <dgm:prSet presAssocID="{A872DEC9-872E-4E56-89FF-92E9B1EDC90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89CA6AA7-2511-427A-BB04-71F9597E9C5A}" type="pres">
      <dgm:prSet presAssocID="{A872DEC9-872E-4E56-89FF-92E9B1EDC907}" presName="spaceRect" presStyleCnt="0"/>
      <dgm:spPr/>
    </dgm:pt>
    <dgm:pt modelId="{550F4A96-C2EE-4691-801C-1DCF5999B31F}" type="pres">
      <dgm:prSet presAssocID="{A872DEC9-872E-4E56-89FF-92E9B1EDC90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D08081F-146A-4EFB-BF4B-FD1436A36563}" type="presOf" srcId="{8C363608-7C30-41D2-82B7-D5959B199284}" destId="{493DD372-4FA8-4292-8185-D2337505E580}" srcOrd="0" destOrd="0" presId="urn:microsoft.com/office/officeart/2018/2/layout/IconVerticalSolidList"/>
    <dgm:cxn modelId="{FE056129-6B97-499C-89D4-C73665FC6552}" type="presOf" srcId="{6C99FBFE-0911-496D-A111-43889C3CD544}" destId="{E5270C25-D7D6-4629-97A6-6E4336BBDE54}" srcOrd="0" destOrd="0" presId="urn:microsoft.com/office/officeart/2018/2/layout/IconVerticalSolidList"/>
    <dgm:cxn modelId="{DACC652B-84DE-4371-ACBD-BEE5A6C4809D}" srcId="{C0C9B933-E202-440B-AD59-B1FD038D29A3}" destId="{A872DEC9-872E-4E56-89FF-92E9B1EDC907}" srcOrd="3" destOrd="0" parTransId="{83E605B7-141F-4CD5-96B2-3730C3BBBA09}" sibTransId="{5DA06DB0-E16D-4ED7-8C32-A649715A6696}"/>
    <dgm:cxn modelId="{9CBC3A5B-BA99-4645-8F7E-12D5C27B8100}" type="presOf" srcId="{00A83D9E-27F0-44DA-9125-44AA6A97E14B}" destId="{434D39EA-AACD-4B0A-B4BF-6460EB9841E1}" srcOrd="0" destOrd="0" presId="urn:microsoft.com/office/officeart/2018/2/layout/IconVerticalSolidList"/>
    <dgm:cxn modelId="{E7E0BC50-1240-4133-9042-B2689466C61E}" type="presOf" srcId="{C0C9B933-E202-440B-AD59-B1FD038D29A3}" destId="{4ECA9147-3CBC-4159-882C-320B180B7A1E}" srcOrd="0" destOrd="0" presId="urn:microsoft.com/office/officeart/2018/2/layout/IconVerticalSolidList"/>
    <dgm:cxn modelId="{048CBAAE-ED6E-4107-AF68-2671065CF887}" srcId="{C0C9B933-E202-440B-AD59-B1FD038D29A3}" destId="{8C363608-7C30-41D2-82B7-D5959B199284}" srcOrd="0" destOrd="0" parTransId="{5CE45597-AD98-43A4-8B7A-DE2C74EB94EC}" sibTransId="{D4C35960-1732-44CE-ACEE-7A1663CCC014}"/>
    <dgm:cxn modelId="{2F87C2C5-7C88-4F80-B6A7-2FAB13C7C69E}" srcId="{C0C9B933-E202-440B-AD59-B1FD038D29A3}" destId="{6C99FBFE-0911-496D-A111-43889C3CD544}" srcOrd="2" destOrd="0" parTransId="{1C7544DD-0FD7-42BE-907E-08C1EBF4EA99}" sibTransId="{160A27B4-62DD-4E59-8149-5016F2DD6F10}"/>
    <dgm:cxn modelId="{ABAB95F3-F137-4182-A704-785E5BBD31CE}" srcId="{C0C9B933-E202-440B-AD59-B1FD038D29A3}" destId="{00A83D9E-27F0-44DA-9125-44AA6A97E14B}" srcOrd="1" destOrd="0" parTransId="{1E260C35-0EF5-4FF1-A1A5-1ACEB7E6B0F8}" sibTransId="{44F7F968-D8ED-4136-BD8B-D9D197CF524A}"/>
    <dgm:cxn modelId="{55B043F7-0308-49B3-85D8-C18BB55FDD45}" type="presOf" srcId="{A872DEC9-872E-4E56-89FF-92E9B1EDC907}" destId="{550F4A96-C2EE-4691-801C-1DCF5999B31F}" srcOrd="0" destOrd="0" presId="urn:microsoft.com/office/officeart/2018/2/layout/IconVerticalSolidList"/>
    <dgm:cxn modelId="{732B6F37-DA26-4526-8272-36831B982D12}" type="presParOf" srcId="{4ECA9147-3CBC-4159-882C-320B180B7A1E}" destId="{723617F5-6168-4748-A386-84A669ABE509}" srcOrd="0" destOrd="0" presId="urn:microsoft.com/office/officeart/2018/2/layout/IconVerticalSolidList"/>
    <dgm:cxn modelId="{6B511F47-0C68-4366-A10B-7955BAE70217}" type="presParOf" srcId="{723617F5-6168-4748-A386-84A669ABE509}" destId="{0DF9DD8A-7183-4350-AFC0-159BB3480100}" srcOrd="0" destOrd="0" presId="urn:microsoft.com/office/officeart/2018/2/layout/IconVerticalSolidList"/>
    <dgm:cxn modelId="{A916D066-4806-44FC-BAA4-AC837AF0A53F}" type="presParOf" srcId="{723617F5-6168-4748-A386-84A669ABE509}" destId="{979544D6-0904-400C-BCD0-8E4D5E72EFB7}" srcOrd="1" destOrd="0" presId="urn:microsoft.com/office/officeart/2018/2/layout/IconVerticalSolidList"/>
    <dgm:cxn modelId="{0747BE59-8B29-4840-8A1D-3083D9989F64}" type="presParOf" srcId="{723617F5-6168-4748-A386-84A669ABE509}" destId="{259B2325-78C8-4985-80D5-1E914CB6C5DE}" srcOrd="2" destOrd="0" presId="urn:microsoft.com/office/officeart/2018/2/layout/IconVerticalSolidList"/>
    <dgm:cxn modelId="{907DC229-CAD2-4E3D-ABDD-DB04A0EE7243}" type="presParOf" srcId="{723617F5-6168-4748-A386-84A669ABE509}" destId="{493DD372-4FA8-4292-8185-D2337505E580}" srcOrd="3" destOrd="0" presId="urn:microsoft.com/office/officeart/2018/2/layout/IconVerticalSolidList"/>
    <dgm:cxn modelId="{37E68FBE-212A-4DE5-BFC0-A19E3DDBDB24}" type="presParOf" srcId="{4ECA9147-3CBC-4159-882C-320B180B7A1E}" destId="{5C22D76C-2E81-4612-B863-BDB05F173DA5}" srcOrd="1" destOrd="0" presId="urn:microsoft.com/office/officeart/2018/2/layout/IconVerticalSolidList"/>
    <dgm:cxn modelId="{CC976A05-A10E-413A-8ADA-F64E132C83BD}" type="presParOf" srcId="{4ECA9147-3CBC-4159-882C-320B180B7A1E}" destId="{7E42A431-64D9-4305-90FE-EDCAB0E44278}" srcOrd="2" destOrd="0" presId="urn:microsoft.com/office/officeart/2018/2/layout/IconVerticalSolidList"/>
    <dgm:cxn modelId="{D4FAA20F-81A4-44ED-9395-BE1385C50A37}" type="presParOf" srcId="{7E42A431-64D9-4305-90FE-EDCAB0E44278}" destId="{70146093-E40F-4E64-B24C-4D7CCCF68BF5}" srcOrd="0" destOrd="0" presId="urn:microsoft.com/office/officeart/2018/2/layout/IconVerticalSolidList"/>
    <dgm:cxn modelId="{A5570D9B-ED07-4AFE-B16B-AD09F89A343D}" type="presParOf" srcId="{7E42A431-64D9-4305-90FE-EDCAB0E44278}" destId="{9159DB77-E721-42BE-9DF8-44CCA72114FC}" srcOrd="1" destOrd="0" presId="urn:microsoft.com/office/officeart/2018/2/layout/IconVerticalSolidList"/>
    <dgm:cxn modelId="{FC9D0927-2913-40C7-9A4D-0B4E8422836D}" type="presParOf" srcId="{7E42A431-64D9-4305-90FE-EDCAB0E44278}" destId="{3AD428D3-081F-4B01-BEC1-768E89D4CE4D}" srcOrd="2" destOrd="0" presId="urn:microsoft.com/office/officeart/2018/2/layout/IconVerticalSolidList"/>
    <dgm:cxn modelId="{6E10803F-2E61-4C04-B741-FA7629E339A7}" type="presParOf" srcId="{7E42A431-64D9-4305-90FE-EDCAB0E44278}" destId="{434D39EA-AACD-4B0A-B4BF-6460EB9841E1}" srcOrd="3" destOrd="0" presId="urn:microsoft.com/office/officeart/2018/2/layout/IconVerticalSolidList"/>
    <dgm:cxn modelId="{5AC8B779-E3CB-4D5D-A9F9-CCA734EF2804}" type="presParOf" srcId="{4ECA9147-3CBC-4159-882C-320B180B7A1E}" destId="{78B29F35-9C48-4F05-8B89-7AE4280DDDD2}" srcOrd="3" destOrd="0" presId="urn:microsoft.com/office/officeart/2018/2/layout/IconVerticalSolidList"/>
    <dgm:cxn modelId="{7AD80A6C-AEEF-49E0-96FF-4AC143611A0E}" type="presParOf" srcId="{4ECA9147-3CBC-4159-882C-320B180B7A1E}" destId="{49E377CF-9CE4-4BE1-AE1B-9F4431AAB215}" srcOrd="4" destOrd="0" presId="urn:microsoft.com/office/officeart/2018/2/layout/IconVerticalSolidList"/>
    <dgm:cxn modelId="{D05C5399-A49E-44CB-B60D-9AD92D9D4B6D}" type="presParOf" srcId="{49E377CF-9CE4-4BE1-AE1B-9F4431AAB215}" destId="{3F1BFA8C-5165-4E64-864B-B5FD4DEC33DF}" srcOrd="0" destOrd="0" presId="urn:microsoft.com/office/officeart/2018/2/layout/IconVerticalSolidList"/>
    <dgm:cxn modelId="{E05D5DBE-D5FF-4E00-A2F0-498CB7194FA7}" type="presParOf" srcId="{49E377CF-9CE4-4BE1-AE1B-9F4431AAB215}" destId="{F0BFF34D-DA28-4176-AE99-A1C369DDC292}" srcOrd="1" destOrd="0" presId="urn:microsoft.com/office/officeart/2018/2/layout/IconVerticalSolidList"/>
    <dgm:cxn modelId="{44E9FC4D-2DCE-426E-8316-C3030EA6350B}" type="presParOf" srcId="{49E377CF-9CE4-4BE1-AE1B-9F4431AAB215}" destId="{A821FDC8-7F73-4C3B-8B47-60045A297191}" srcOrd="2" destOrd="0" presId="urn:microsoft.com/office/officeart/2018/2/layout/IconVerticalSolidList"/>
    <dgm:cxn modelId="{B159058A-B3F9-4098-A33E-D05F49A64C99}" type="presParOf" srcId="{49E377CF-9CE4-4BE1-AE1B-9F4431AAB215}" destId="{E5270C25-D7D6-4629-97A6-6E4336BBDE54}" srcOrd="3" destOrd="0" presId="urn:microsoft.com/office/officeart/2018/2/layout/IconVerticalSolidList"/>
    <dgm:cxn modelId="{BE979698-0B97-455B-965A-A0B573C97646}" type="presParOf" srcId="{4ECA9147-3CBC-4159-882C-320B180B7A1E}" destId="{D560807E-C247-4492-B105-2058325361B4}" srcOrd="5" destOrd="0" presId="urn:microsoft.com/office/officeart/2018/2/layout/IconVerticalSolidList"/>
    <dgm:cxn modelId="{98CD520D-A5BF-4853-97B8-6A8B77541F4C}" type="presParOf" srcId="{4ECA9147-3CBC-4159-882C-320B180B7A1E}" destId="{9D116370-806C-4CF8-B411-4AAFD907B06F}" srcOrd="6" destOrd="0" presId="urn:microsoft.com/office/officeart/2018/2/layout/IconVerticalSolidList"/>
    <dgm:cxn modelId="{923C5D78-F020-495B-84E4-7BEDECC4A5C4}" type="presParOf" srcId="{9D116370-806C-4CF8-B411-4AAFD907B06F}" destId="{1C4330CE-1875-4C55-BC8A-55308F3FC945}" srcOrd="0" destOrd="0" presId="urn:microsoft.com/office/officeart/2018/2/layout/IconVerticalSolidList"/>
    <dgm:cxn modelId="{257FFD59-2CD5-4FF0-9482-53E16B6BA75D}" type="presParOf" srcId="{9D116370-806C-4CF8-B411-4AAFD907B06F}" destId="{7BBB2317-9633-476B-8A06-A226A5EC7AC6}" srcOrd="1" destOrd="0" presId="urn:microsoft.com/office/officeart/2018/2/layout/IconVerticalSolidList"/>
    <dgm:cxn modelId="{CF31EDC6-3E52-42A0-B518-4171288D90FD}" type="presParOf" srcId="{9D116370-806C-4CF8-B411-4AAFD907B06F}" destId="{89CA6AA7-2511-427A-BB04-71F9597E9C5A}" srcOrd="2" destOrd="0" presId="urn:microsoft.com/office/officeart/2018/2/layout/IconVerticalSolidList"/>
    <dgm:cxn modelId="{BE9C3EDF-6A0D-4C5B-8D89-00BC6A73D659}" type="presParOf" srcId="{9D116370-806C-4CF8-B411-4AAFD907B06F}" destId="{550F4A96-C2EE-4691-801C-1DCF5999B31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3C32C5-BD7A-43D6-AEDD-AE9C4D90495B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DC4BC320-9832-48DB-A862-C2919602C3D5}">
      <dgm:prSet phldrT="[Text]"/>
      <dgm:spPr>
        <a:solidFill>
          <a:srgbClr val="333770"/>
        </a:solidFill>
      </dgm:spPr>
      <dgm:t>
        <a:bodyPr/>
        <a:lstStyle/>
        <a:p>
          <a:r>
            <a:rPr lang="en-GB">
              <a:latin typeface="Poppins SemiBold"/>
            </a:rPr>
            <a:t>Artefacts </a:t>
          </a:r>
        </a:p>
      </dgm:t>
    </dgm:pt>
    <dgm:pt modelId="{0642ED19-56F8-4AD4-ABD8-BB10C90F540E}" type="parTrans" cxnId="{E6E9295E-BBFB-483F-A141-7F8966011A32}">
      <dgm:prSet/>
      <dgm:spPr/>
      <dgm:t>
        <a:bodyPr/>
        <a:lstStyle/>
        <a:p>
          <a:endParaRPr lang="en-GB">
            <a:latin typeface="Poppins SemiBold"/>
          </a:endParaRPr>
        </a:p>
      </dgm:t>
    </dgm:pt>
    <dgm:pt modelId="{D4610114-4E1C-40EE-A220-65C51CFF3B79}" type="sibTrans" cxnId="{E6E9295E-BBFB-483F-A141-7F8966011A32}">
      <dgm:prSet/>
      <dgm:spPr/>
      <dgm:t>
        <a:bodyPr/>
        <a:lstStyle/>
        <a:p>
          <a:endParaRPr lang="en-GB">
            <a:latin typeface="Poppins SemiBold"/>
          </a:endParaRPr>
        </a:p>
      </dgm:t>
    </dgm:pt>
    <dgm:pt modelId="{BF8A5900-DD07-4096-A325-B9677A629D5A}">
      <dgm:prSet phldrT="[Text]"/>
      <dgm:spPr>
        <a:solidFill>
          <a:srgbClr val="39ADAD"/>
        </a:solidFill>
      </dgm:spPr>
      <dgm:t>
        <a:bodyPr/>
        <a:lstStyle/>
        <a:p>
          <a:r>
            <a:rPr lang="en-GB">
              <a:latin typeface="Poppins SemiBold"/>
            </a:rPr>
            <a:t>Behaviours </a:t>
          </a:r>
        </a:p>
      </dgm:t>
    </dgm:pt>
    <dgm:pt modelId="{3DCDB93C-9AAA-4D71-A17B-4B900B99A75B}" type="parTrans" cxnId="{2C263C25-F316-4F2B-AFCD-4BF771570EBA}">
      <dgm:prSet/>
      <dgm:spPr/>
      <dgm:t>
        <a:bodyPr/>
        <a:lstStyle/>
        <a:p>
          <a:endParaRPr lang="en-GB">
            <a:latin typeface="Poppins SemiBold"/>
          </a:endParaRPr>
        </a:p>
      </dgm:t>
    </dgm:pt>
    <dgm:pt modelId="{7070905E-C6FF-4EB5-89CD-AE131356FAC5}" type="sibTrans" cxnId="{2C263C25-F316-4F2B-AFCD-4BF771570EBA}">
      <dgm:prSet/>
      <dgm:spPr/>
      <dgm:t>
        <a:bodyPr/>
        <a:lstStyle/>
        <a:p>
          <a:endParaRPr lang="en-GB">
            <a:latin typeface="Poppins SemiBold"/>
          </a:endParaRPr>
        </a:p>
      </dgm:t>
    </dgm:pt>
    <dgm:pt modelId="{87E39DCA-19FC-4662-8508-8288B200BF26}">
      <dgm:prSet phldrT="[Text]"/>
      <dgm:spPr>
        <a:solidFill>
          <a:srgbClr val="F39546"/>
        </a:solidFill>
      </dgm:spPr>
      <dgm:t>
        <a:bodyPr/>
        <a:lstStyle/>
        <a:p>
          <a:r>
            <a:rPr lang="en-GB">
              <a:latin typeface="Poppins SemiBold"/>
            </a:rPr>
            <a:t>Values</a:t>
          </a:r>
        </a:p>
      </dgm:t>
    </dgm:pt>
    <dgm:pt modelId="{54958B8C-1CD1-4E7D-9BFF-6382DB7A9262}" type="parTrans" cxnId="{8FFB07CC-42D3-4D7D-A933-358D4079C925}">
      <dgm:prSet/>
      <dgm:spPr/>
      <dgm:t>
        <a:bodyPr/>
        <a:lstStyle/>
        <a:p>
          <a:endParaRPr lang="en-GB">
            <a:latin typeface="Poppins SemiBold"/>
          </a:endParaRPr>
        </a:p>
      </dgm:t>
    </dgm:pt>
    <dgm:pt modelId="{2BBDFF07-8D3F-447C-B879-DEF822091A8B}" type="sibTrans" cxnId="{8FFB07CC-42D3-4D7D-A933-358D4079C925}">
      <dgm:prSet/>
      <dgm:spPr/>
      <dgm:t>
        <a:bodyPr/>
        <a:lstStyle/>
        <a:p>
          <a:endParaRPr lang="en-GB">
            <a:latin typeface="Poppins SemiBold"/>
          </a:endParaRPr>
        </a:p>
      </dgm:t>
    </dgm:pt>
    <dgm:pt modelId="{3A2418A8-EBA8-4ECB-9077-7101C9C780AA}">
      <dgm:prSet phldrT="[Text]"/>
      <dgm:spPr>
        <a:solidFill>
          <a:srgbClr val="871E63"/>
        </a:solidFill>
      </dgm:spPr>
      <dgm:t>
        <a:bodyPr/>
        <a:lstStyle/>
        <a:p>
          <a:r>
            <a:rPr lang="en-GB">
              <a:latin typeface="Poppins SemiBold"/>
            </a:rPr>
            <a:t>Beliefs </a:t>
          </a:r>
        </a:p>
      </dgm:t>
    </dgm:pt>
    <dgm:pt modelId="{491B761A-12AE-441C-9AAD-DFC509B3BD5B}" type="parTrans" cxnId="{4692EFDC-6075-4EA5-A28A-7BAE53BB63B0}">
      <dgm:prSet/>
      <dgm:spPr/>
      <dgm:t>
        <a:bodyPr/>
        <a:lstStyle/>
        <a:p>
          <a:endParaRPr lang="en-GB">
            <a:latin typeface="Poppins SemiBold"/>
          </a:endParaRPr>
        </a:p>
      </dgm:t>
    </dgm:pt>
    <dgm:pt modelId="{1F4F4BA6-9952-4D82-880D-8700FEA7DDE2}" type="sibTrans" cxnId="{4692EFDC-6075-4EA5-A28A-7BAE53BB63B0}">
      <dgm:prSet/>
      <dgm:spPr/>
      <dgm:t>
        <a:bodyPr/>
        <a:lstStyle/>
        <a:p>
          <a:endParaRPr lang="en-GB">
            <a:latin typeface="Poppins SemiBold"/>
          </a:endParaRPr>
        </a:p>
      </dgm:t>
    </dgm:pt>
    <dgm:pt modelId="{EA2FD086-A247-486A-8CB7-22449C83EF24}" type="pres">
      <dgm:prSet presAssocID="{B43C32C5-BD7A-43D6-AEDD-AE9C4D90495B}" presName="Name0" presStyleCnt="0">
        <dgm:presLayoutVars>
          <dgm:chMax val="7"/>
          <dgm:resizeHandles val="exact"/>
        </dgm:presLayoutVars>
      </dgm:prSet>
      <dgm:spPr/>
    </dgm:pt>
    <dgm:pt modelId="{ED2318B6-542C-4326-8247-C55BDE5BBDDE}" type="pres">
      <dgm:prSet presAssocID="{B43C32C5-BD7A-43D6-AEDD-AE9C4D90495B}" presName="comp1" presStyleCnt="0"/>
      <dgm:spPr/>
    </dgm:pt>
    <dgm:pt modelId="{8A3959E7-6ED1-4C71-A1C0-06E8876BC5C3}" type="pres">
      <dgm:prSet presAssocID="{B43C32C5-BD7A-43D6-AEDD-AE9C4D90495B}" presName="circle1" presStyleLbl="node1" presStyleIdx="0" presStyleCnt="4"/>
      <dgm:spPr/>
    </dgm:pt>
    <dgm:pt modelId="{4F805CFE-6F02-4952-AF5F-D3A3A8E2E417}" type="pres">
      <dgm:prSet presAssocID="{B43C32C5-BD7A-43D6-AEDD-AE9C4D90495B}" presName="c1text" presStyleLbl="node1" presStyleIdx="0" presStyleCnt="4">
        <dgm:presLayoutVars>
          <dgm:bulletEnabled val="1"/>
        </dgm:presLayoutVars>
      </dgm:prSet>
      <dgm:spPr/>
    </dgm:pt>
    <dgm:pt modelId="{C8E347AB-DC80-4750-B9E3-66578E415509}" type="pres">
      <dgm:prSet presAssocID="{B43C32C5-BD7A-43D6-AEDD-AE9C4D90495B}" presName="comp2" presStyleCnt="0"/>
      <dgm:spPr/>
    </dgm:pt>
    <dgm:pt modelId="{C63902A5-8A90-4767-BBDD-F369D66598C5}" type="pres">
      <dgm:prSet presAssocID="{B43C32C5-BD7A-43D6-AEDD-AE9C4D90495B}" presName="circle2" presStyleLbl="node1" presStyleIdx="1" presStyleCnt="4"/>
      <dgm:spPr/>
    </dgm:pt>
    <dgm:pt modelId="{BE6F83EA-7A7B-4C6C-ADDD-A7F4192FFD6E}" type="pres">
      <dgm:prSet presAssocID="{B43C32C5-BD7A-43D6-AEDD-AE9C4D90495B}" presName="c2text" presStyleLbl="node1" presStyleIdx="1" presStyleCnt="4">
        <dgm:presLayoutVars>
          <dgm:bulletEnabled val="1"/>
        </dgm:presLayoutVars>
      </dgm:prSet>
      <dgm:spPr/>
    </dgm:pt>
    <dgm:pt modelId="{0B17378A-175A-4AFA-A360-7CE34DA9A3BA}" type="pres">
      <dgm:prSet presAssocID="{B43C32C5-BD7A-43D6-AEDD-AE9C4D90495B}" presName="comp3" presStyleCnt="0"/>
      <dgm:spPr/>
    </dgm:pt>
    <dgm:pt modelId="{8807E0C8-3782-44E5-B12E-DA6FA70541C2}" type="pres">
      <dgm:prSet presAssocID="{B43C32C5-BD7A-43D6-AEDD-AE9C4D90495B}" presName="circle3" presStyleLbl="node1" presStyleIdx="2" presStyleCnt="4"/>
      <dgm:spPr/>
    </dgm:pt>
    <dgm:pt modelId="{EC6B29A8-8E3E-43E6-82B5-7BC0680D781B}" type="pres">
      <dgm:prSet presAssocID="{B43C32C5-BD7A-43D6-AEDD-AE9C4D90495B}" presName="c3text" presStyleLbl="node1" presStyleIdx="2" presStyleCnt="4">
        <dgm:presLayoutVars>
          <dgm:bulletEnabled val="1"/>
        </dgm:presLayoutVars>
      </dgm:prSet>
      <dgm:spPr/>
    </dgm:pt>
    <dgm:pt modelId="{FF324987-3056-426A-94C5-38EE4E26B0C9}" type="pres">
      <dgm:prSet presAssocID="{B43C32C5-BD7A-43D6-AEDD-AE9C4D90495B}" presName="comp4" presStyleCnt="0"/>
      <dgm:spPr/>
    </dgm:pt>
    <dgm:pt modelId="{8BDCCBC7-92B2-43D3-9C60-1FEBB4A4BF3C}" type="pres">
      <dgm:prSet presAssocID="{B43C32C5-BD7A-43D6-AEDD-AE9C4D90495B}" presName="circle4" presStyleLbl="node1" presStyleIdx="3" presStyleCnt="4"/>
      <dgm:spPr/>
    </dgm:pt>
    <dgm:pt modelId="{57A14DC4-00CE-4AB9-9C57-672372957625}" type="pres">
      <dgm:prSet presAssocID="{B43C32C5-BD7A-43D6-AEDD-AE9C4D90495B}" presName="c4text" presStyleLbl="node1" presStyleIdx="3" presStyleCnt="4">
        <dgm:presLayoutVars>
          <dgm:bulletEnabled val="1"/>
        </dgm:presLayoutVars>
      </dgm:prSet>
      <dgm:spPr/>
    </dgm:pt>
  </dgm:ptLst>
  <dgm:cxnLst>
    <dgm:cxn modelId="{E2FFB11B-614D-4A56-A2D6-C1EECCFF623A}" type="presOf" srcId="{DC4BC320-9832-48DB-A862-C2919602C3D5}" destId="{8A3959E7-6ED1-4C71-A1C0-06E8876BC5C3}" srcOrd="0" destOrd="0" presId="urn:microsoft.com/office/officeart/2005/8/layout/venn2"/>
    <dgm:cxn modelId="{2C263C25-F316-4F2B-AFCD-4BF771570EBA}" srcId="{B43C32C5-BD7A-43D6-AEDD-AE9C4D90495B}" destId="{BF8A5900-DD07-4096-A325-B9677A629D5A}" srcOrd="1" destOrd="0" parTransId="{3DCDB93C-9AAA-4D71-A17B-4B900B99A75B}" sibTransId="{7070905E-C6FF-4EB5-89CD-AE131356FAC5}"/>
    <dgm:cxn modelId="{69357327-E718-44B1-960D-A4D6A094EF3C}" type="presOf" srcId="{B43C32C5-BD7A-43D6-AEDD-AE9C4D90495B}" destId="{EA2FD086-A247-486A-8CB7-22449C83EF24}" srcOrd="0" destOrd="0" presId="urn:microsoft.com/office/officeart/2005/8/layout/venn2"/>
    <dgm:cxn modelId="{B8A45335-FB37-4B9B-96B2-88A5965F0D92}" type="presOf" srcId="{3A2418A8-EBA8-4ECB-9077-7101C9C780AA}" destId="{57A14DC4-00CE-4AB9-9C57-672372957625}" srcOrd="1" destOrd="0" presId="urn:microsoft.com/office/officeart/2005/8/layout/venn2"/>
    <dgm:cxn modelId="{E6E9295E-BBFB-483F-A141-7F8966011A32}" srcId="{B43C32C5-BD7A-43D6-AEDD-AE9C4D90495B}" destId="{DC4BC320-9832-48DB-A862-C2919602C3D5}" srcOrd="0" destOrd="0" parTransId="{0642ED19-56F8-4AD4-ABD8-BB10C90F540E}" sibTransId="{D4610114-4E1C-40EE-A220-65C51CFF3B79}"/>
    <dgm:cxn modelId="{F9645A6E-FA37-47F8-A55E-BC4906C71C77}" type="presOf" srcId="{BF8A5900-DD07-4096-A325-B9677A629D5A}" destId="{C63902A5-8A90-4767-BBDD-F369D66598C5}" srcOrd="0" destOrd="0" presId="urn:microsoft.com/office/officeart/2005/8/layout/venn2"/>
    <dgm:cxn modelId="{1E5D8C7D-A730-4932-B3B9-C4773B03850F}" type="presOf" srcId="{3A2418A8-EBA8-4ECB-9077-7101C9C780AA}" destId="{8BDCCBC7-92B2-43D3-9C60-1FEBB4A4BF3C}" srcOrd="0" destOrd="0" presId="urn:microsoft.com/office/officeart/2005/8/layout/venn2"/>
    <dgm:cxn modelId="{4D4FCE95-A4A3-4201-B0F2-EA6486DE4D2E}" type="presOf" srcId="{BF8A5900-DD07-4096-A325-B9677A629D5A}" destId="{BE6F83EA-7A7B-4C6C-ADDD-A7F4192FFD6E}" srcOrd="1" destOrd="0" presId="urn:microsoft.com/office/officeart/2005/8/layout/venn2"/>
    <dgm:cxn modelId="{1C2477B9-8E52-4B73-8BC2-7AD393FFC1FA}" type="presOf" srcId="{87E39DCA-19FC-4662-8508-8288B200BF26}" destId="{EC6B29A8-8E3E-43E6-82B5-7BC0680D781B}" srcOrd="1" destOrd="0" presId="urn:microsoft.com/office/officeart/2005/8/layout/venn2"/>
    <dgm:cxn modelId="{22D9B7CA-8E11-40CB-AC21-AE2B24C25558}" type="presOf" srcId="{87E39DCA-19FC-4662-8508-8288B200BF26}" destId="{8807E0C8-3782-44E5-B12E-DA6FA70541C2}" srcOrd="0" destOrd="0" presId="urn:microsoft.com/office/officeart/2005/8/layout/venn2"/>
    <dgm:cxn modelId="{8FFB07CC-42D3-4D7D-A933-358D4079C925}" srcId="{B43C32C5-BD7A-43D6-AEDD-AE9C4D90495B}" destId="{87E39DCA-19FC-4662-8508-8288B200BF26}" srcOrd="2" destOrd="0" parTransId="{54958B8C-1CD1-4E7D-9BFF-6382DB7A9262}" sibTransId="{2BBDFF07-8D3F-447C-B879-DEF822091A8B}"/>
    <dgm:cxn modelId="{4692EFDC-6075-4EA5-A28A-7BAE53BB63B0}" srcId="{B43C32C5-BD7A-43D6-AEDD-AE9C4D90495B}" destId="{3A2418A8-EBA8-4ECB-9077-7101C9C780AA}" srcOrd="3" destOrd="0" parTransId="{491B761A-12AE-441C-9AAD-DFC509B3BD5B}" sibTransId="{1F4F4BA6-9952-4D82-880D-8700FEA7DDE2}"/>
    <dgm:cxn modelId="{4B5855F8-DC5B-4432-B47A-6F7A2E5EF001}" type="presOf" srcId="{DC4BC320-9832-48DB-A862-C2919602C3D5}" destId="{4F805CFE-6F02-4952-AF5F-D3A3A8E2E417}" srcOrd="1" destOrd="0" presId="urn:microsoft.com/office/officeart/2005/8/layout/venn2"/>
    <dgm:cxn modelId="{526B0CFE-CF22-40B9-A2B9-C55C429768F9}" type="presParOf" srcId="{EA2FD086-A247-486A-8CB7-22449C83EF24}" destId="{ED2318B6-542C-4326-8247-C55BDE5BBDDE}" srcOrd="0" destOrd="0" presId="urn:microsoft.com/office/officeart/2005/8/layout/venn2"/>
    <dgm:cxn modelId="{7584383B-6362-4789-8860-40A2AA628CFE}" type="presParOf" srcId="{ED2318B6-542C-4326-8247-C55BDE5BBDDE}" destId="{8A3959E7-6ED1-4C71-A1C0-06E8876BC5C3}" srcOrd="0" destOrd="0" presId="urn:microsoft.com/office/officeart/2005/8/layout/venn2"/>
    <dgm:cxn modelId="{9D4498EB-F96C-476D-A726-83902019456F}" type="presParOf" srcId="{ED2318B6-542C-4326-8247-C55BDE5BBDDE}" destId="{4F805CFE-6F02-4952-AF5F-D3A3A8E2E417}" srcOrd="1" destOrd="0" presId="urn:microsoft.com/office/officeart/2005/8/layout/venn2"/>
    <dgm:cxn modelId="{EA5763D3-72F0-4DE8-B6E7-928986ECEE0E}" type="presParOf" srcId="{EA2FD086-A247-486A-8CB7-22449C83EF24}" destId="{C8E347AB-DC80-4750-B9E3-66578E415509}" srcOrd="1" destOrd="0" presId="urn:microsoft.com/office/officeart/2005/8/layout/venn2"/>
    <dgm:cxn modelId="{0A48C1AC-5FEC-463A-ABD1-455D0B563BAF}" type="presParOf" srcId="{C8E347AB-DC80-4750-B9E3-66578E415509}" destId="{C63902A5-8A90-4767-BBDD-F369D66598C5}" srcOrd="0" destOrd="0" presId="urn:microsoft.com/office/officeart/2005/8/layout/venn2"/>
    <dgm:cxn modelId="{0C6CA282-0D0B-4709-A7EA-AAC7B750F22C}" type="presParOf" srcId="{C8E347AB-DC80-4750-B9E3-66578E415509}" destId="{BE6F83EA-7A7B-4C6C-ADDD-A7F4192FFD6E}" srcOrd="1" destOrd="0" presId="urn:microsoft.com/office/officeart/2005/8/layout/venn2"/>
    <dgm:cxn modelId="{4E3F96A4-0B00-42A0-829B-AEC2416620DD}" type="presParOf" srcId="{EA2FD086-A247-486A-8CB7-22449C83EF24}" destId="{0B17378A-175A-4AFA-A360-7CE34DA9A3BA}" srcOrd="2" destOrd="0" presId="urn:microsoft.com/office/officeart/2005/8/layout/venn2"/>
    <dgm:cxn modelId="{16987C59-67AE-4188-A07B-2F0C2E705152}" type="presParOf" srcId="{0B17378A-175A-4AFA-A360-7CE34DA9A3BA}" destId="{8807E0C8-3782-44E5-B12E-DA6FA70541C2}" srcOrd="0" destOrd="0" presId="urn:microsoft.com/office/officeart/2005/8/layout/venn2"/>
    <dgm:cxn modelId="{8C35A5A5-63D4-4CE2-8B12-30FECC51A548}" type="presParOf" srcId="{0B17378A-175A-4AFA-A360-7CE34DA9A3BA}" destId="{EC6B29A8-8E3E-43E6-82B5-7BC0680D781B}" srcOrd="1" destOrd="0" presId="urn:microsoft.com/office/officeart/2005/8/layout/venn2"/>
    <dgm:cxn modelId="{69566A99-A5A6-48EA-92B4-2CD7C2654A95}" type="presParOf" srcId="{EA2FD086-A247-486A-8CB7-22449C83EF24}" destId="{FF324987-3056-426A-94C5-38EE4E26B0C9}" srcOrd="3" destOrd="0" presId="urn:microsoft.com/office/officeart/2005/8/layout/venn2"/>
    <dgm:cxn modelId="{AC9246B9-BF64-49FF-A25A-60EF3A8D2BAE}" type="presParOf" srcId="{FF324987-3056-426A-94C5-38EE4E26B0C9}" destId="{8BDCCBC7-92B2-43D3-9C60-1FEBB4A4BF3C}" srcOrd="0" destOrd="0" presId="urn:microsoft.com/office/officeart/2005/8/layout/venn2"/>
    <dgm:cxn modelId="{3FDEC8EC-53B2-49BD-97B2-4DD2C9C3875F}" type="presParOf" srcId="{FF324987-3056-426A-94C5-38EE4E26B0C9}" destId="{57A14DC4-00CE-4AB9-9C57-67237295762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4CA2C8-9FB0-4C19-A0B1-601E599CAD2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A4254F9-707B-43E9-ABDD-81BD3B94D3EF}">
      <dgm:prSet phldrT="[Text]" custT="1"/>
      <dgm:spPr>
        <a:solidFill>
          <a:srgbClr val="DB4A3D"/>
        </a:solidFill>
      </dgm:spPr>
      <dgm:t>
        <a:bodyPr anchor="t"/>
        <a:lstStyle/>
        <a:p>
          <a:pPr>
            <a:buFont typeface="Arial" panose="020B0604020202020204" pitchFamily="34" charset="0"/>
            <a:buChar char="•"/>
          </a:pPr>
          <a:r>
            <a:rPr lang="en-GB" sz="2000">
              <a:solidFill>
                <a:schemeClr val="bg1"/>
              </a:solidFill>
              <a:latin typeface="Sofia Pro Light" panose="020B0604020202020204" charset="0"/>
            </a:rPr>
            <a:t>How open your messaging is?</a:t>
          </a:r>
        </a:p>
      </dgm:t>
    </dgm:pt>
    <dgm:pt modelId="{831D1B9A-67FA-4270-8482-62BDCB14A643}" type="parTrans" cxnId="{BDCD0D79-7A12-4F59-A4D2-744ADE42C6FE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D6CDEB22-DA3B-41FA-9F3D-35455173E3EF}" type="sibTrans" cxnId="{BDCD0D79-7A12-4F59-A4D2-744ADE42C6FE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755D3CE5-26F3-4CA9-A6ED-8F9E6EEA45A2}">
      <dgm:prSet phldrT="[Text]" custT="1"/>
      <dgm:spPr>
        <a:solidFill>
          <a:srgbClr val="DB4A3D"/>
        </a:solidFill>
      </dgm:spPr>
      <dgm:t>
        <a:bodyPr anchor="t"/>
        <a:lstStyle/>
        <a:p>
          <a:pPr>
            <a:buFont typeface="Arial" panose="020B0604020202020204" pitchFamily="34" charset="0"/>
            <a:buChar char="•"/>
          </a:pPr>
          <a:r>
            <a:rPr lang="en-GB" sz="2000">
              <a:solidFill>
                <a:schemeClr val="bg1"/>
              </a:solidFill>
              <a:latin typeface="Sofia Pro Light" panose="020B0604020202020204" charset="0"/>
            </a:rPr>
            <a:t>How welcoming are you?</a:t>
          </a:r>
        </a:p>
      </dgm:t>
    </dgm:pt>
    <dgm:pt modelId="{B13008F8-2C2D-49C1-ADDB-811771301997}" type="parTrans" cxnId="{D0EF325D-C2D9-4862-95DA-E2157C7DCECD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920C1327-3002-422B-8020-749C4190C9FF}" type="sibTrans" cxnId="{D0EF325D-C2D9-4862-95DA-E2157C7DCECD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C9F9F97F-898C-4FA3-8296-6AC788F0AA92}">
      <dgm:prSet phldrT="[Text]" custT="1"/>
      <dgm:spPr>
        <a:solidFill>
          <a:srgbClr val="DB4A3D"/>
        </a:solidFill>
      </dgm:spPr>
      <dgm:t>
        <a:bodyPr anchor="t"/>
        <a:lstStyle/>
        <a:p>
          <a:pPr rtl="0">
            <a:buFont typeface="Arial" panose="020B0604020202020204" pitchFamily="34" charset="0"/>
            <a:buChar char="•"/>
          </a:pPr>
          <a:r>
            <a:rPr lang="en-GB" sz="2000">
              <a:solidFill>
                <a:schemeClr val="bg1"/>
              </a:solidFill>
              <a:latin typeface="Sofia Pro Light" panose="020B0604020202020204" charset="0"/>
            </a:rPr>
            <a:t>What your participant's motivations are?</a:t>
          </a:r>
        </a:p>
      </dgm:t>
    </dgm:pt>
    <dgm:pt modelId="{3908CAD5-5048-4535-B3B3-8EE3D98F23B8}" type="parTrans" cxnId="{9C4EA079-2171-441E-9A42-E14F29F85D50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2717B6E4-EDCE-4D1A-9496-A7F692A92A00}" type="sibTrans" cxnId="{9C4EA079-2171-441E-9A42-E14F29F85D50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B8B5D00E-182B-4C44-B280-AD2794E1C0E2}">
      <dgm:prSet phldrT="[Text]" custT="1"/>
      <dgm:spPr>
        <a:solidFill>
          <a:srgbClr val="DB4A3D"/>
        </a:solidFill>
      </dgm:spPr>
      <dgm:t>
        <a:bodyPr anchor="t"/>
        <a:lstStyle/>
        <a:p>
          <a:pPr>
            <a:buFont typeface="Arial" panose="020B0604020202020204" pitchFamily="34" charset="0"/>
            <a:buChar char="•"/>
          </a:pPr>
          <a:r>
            <a:rPr lang="en-GB" sz="2000">
              <a:solidFill>
                <a:schemeClr val="bg1"/>
              </a:solidFill>
              <a:latin typeface="Sofia Pro Light" panose="020B0604020202020204" charset="0"/>
            </a:rPr>
            <a:t>How inclusive you are?</a:t>
          </a:r>
        </a:p>
      </dgm:t>
    </dgm:pt>
    <dgm:pt modelId="{331C7BA5-EE62-4E8A-8C67-B335644E3797}" type="parTrans" cxnId="{C4A76083-A3DE-49EC-B0FD-5D43F8BCEC69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675A74E1-DCA2-469E-8A9F-84461A27556A}" type="sibTrans" cxnId="{C4A76083-A3DE-49EC-B0FD-5D43F8BCEC69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88FC6C32-045D-435D-BC62-66C8A7698A4F}">
      <dgm:prSet phldrT="[Text]" custT="1"/>
      <dgm:spPr>
        <a:solidFill>
          <a:srgbClr val="DB4A3D"/>
        </a:solidFill>
      </dgm:spPr>
      <dgm:t>
        <a:bodyPr anchor="t"/>
        <a:lstStyle/>
        <a:p>
          <a:pPr>
            <a:buFont typeface="Arial" panose="020B0604020202020204" pitchFamily="34" charset="0"/>
            <a:buChar char="•"/>
          </a:pPr>
          <a:r>
            <a:rPr lang="en-GB" sz="2000">
              <a:solidFill>
                <a:schemeClr val="bg1"/>
              </a:solidFill>
              <a:latin typeface="Sofia Pro Light" panose="020B0604020202020204" charset="0"/>
            </a:rPr>
            <a:t>What your participants need?</a:t>
          </a:r>
        </a:p>
      </dgm:t>
    </dgm:pt>
    <dgm:pt modelId="{C5A1B3F6-CD58-4DAB-96ED-0F4D9DE3C298}" type="parTrans" cxnId="{FDF854C2-4E7B-4395-8731-2DDF34B428EF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1FD60CA5-16A8-4284-89FB-5E3445EE9315}" type="sibTrans" cxnId="{FDF854C2-4E7B-4395-8731-2DDF34B428EF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2CCE135C-5B70-42D9-A018-AB8AC4A44B8D}">
      <dgm:prSet custT="1"/>
      <dgm:spPr>
        <a:solidFill>
          <a:srgbClr val="DB4A3D"/>
        </a:solidFill>
      </dgm:spPr>
      <dgm:t>
        <a:bodyPr anchor="t"/>
        <a:lstStyle/>
        <a:p>
          <a:pPr>
            <a:buFont typeface="Arial" panose="020B0604020202020204" pitchFamily="34" charset="0"/>
            <a:buChar char="•"/>
          </a:pPr>
          <a:r>
            <a:rPr lang="en-GB" sz="2000">
              <a:solidFill>
                <a:schemeClr val="bg1"/>
              </a:solidFill>
              <a:latin typeface="Sofia Pro Light" panose="020B0604020202020204" charset="0"/>
            </a:rPr>
            <a:t>Your communications</a:t>
          </a:r>
        </a:p>
      </dgm:t>
    </dgm:pt>
    <dgm:pt modelId="{2EA5DF29-DCC2-438A-AB3F-B79323361EF1}" type="parTrans" cxnId="{87B78622-6D70-479D-82C6-7A10C2FAA6E1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6A6BD9D4-599F-478D-8724-393B1E50559D}" type="sibTrans" cxnId="{87B78622-6D70-479D-82C6-7A10C2FAA6E1}">
      <dgm:prSet/>
      <dgm:spPr/>
      <dgm:t>
        <a:bodyPr/>
        <a:lstStyle/>
        <a:p>
          <a:endParaRPr lang="en-GB" sz="2000">
            <a:latin typeface="Sofia Pro Light" panose="020B0604020202020204" charset="0"/>
          </a:endParaRPr>
        </a:p>
      </dgm:t>
    </dgm:pt>
    <dgm:pt modelId="{6071F6F8-312A-4C7D-8506-E1171A06605B}" type="pres">
      <dgm:prSet presAssocID="{A04CA2C8-9FB0-4C19-A0B1-601E599CAD26}" presName="diagram" presStyleCnt="0">
        <dgm:presLayoutVars>
          <dgm:dir/>
          <dgm:resizeHandles val="exact"/>
        </dgm:presLayoutVars>
      </dgm:prSet>
      <dgm:spPr/>
    </dgm:pt>
    <dgm:pt modelId="{5BC0CC78-C548-48D4-A552-F674C3D22CE4}" type="pres">
      <dgm:prSet presAssocID="{AA4254F9-707B-43E9-ABDD-81BD3B94D3EF}" presName="node" presStyleLbl="node1" presStyleIdx="0" presStyleCnt="6" custLinFactNeighborX="-1668">
        <dgm:presLayoutVars>
          <dgm:bulletEnabled val="1"/>
        </dgm:presLayoutVars>
      </dgm:prSet>
      <dgm:spPr/>
    </dgm:pt>
    <dgm:pt modelId="{BBCBA875-4CD4-45AA-97F5-BA79638E2ADA}" type="pres">
      <dgm:prSet presAssocID="{D6CDEB22-DA3B-41FA-9F3D-35455173E3EF}" presName="sibTrans" presStyleCnt="0"/>
      <dgm:spPr/>
    </dgm:pt>
    <dgm:pt modelId="{741B813F-F559-455E-B926-C5303AE90D73}" type="pres">
      <dgm:prSet presAssocID="{755D3CE5-26F3-4CA9-A6ED-8F9E6EEA45A2}" presName="node" presStyleLbl="node1" presStyleIdx="1" presStyleCnt="6" custLinFactNeighborX="-1668">
        <dgm:presLayoutVars>
          <dgm:bulletEnabled val="1"/>
        </dgm:presLayoutVars>
      </dgm:prSet>
      <dgm:spPr/>
    </dgm:pt>
    <dgm:pt modelId="{5DE2E86E-777E-4070-BBD4-B7360D651E7B}" type="pres">
      <dgm:prSet presAssocID="{920C1327-3002-422B-8020-749C4190C9FF}" presName="sibTrans" presStyleCnt="0"/>
      <dgm:spPr/>
    </dgm:pt>
    <dgm:pt modelId="{448431A0-F18A-49CF-BA1B-BC49FA42B3DB}" type="pres">
      <dgm:prSet presAssocID="{C9F9F97F-898C-4FA3-8296-6AC788F0AA92}" presName="node" presStyleLbl="node1" presStyleIdx="2" presStyleCnt="6" custLinFactNeighborX="-1668">
        <dgm:presLayoutVars>
          <dgm:bulletEnabled val="1"/>
        </dgm:presLayoutVars>
      </dgm:prSet>
      <dgm:spPr/>
    </dgm:pt>
    <dgm:pt modelId="{6AEF9ECD-F0A0-4DE7-8BC9-6AFE5FC5CD42}" type="pres">
      <dgm:prSet presAssocID="{2717B6E4-EDCE-4D1A-9496-A7F692A92A00}" presName="sibTrans" presStyleCnt="0"/>
      <dgm:spPr/>
    </dgm:pt>
    <dgm:pt modelId="{899D8FC8-CD4B-4E69-B697-2D492DDEA408}" type="pres">
      <dgm:prSet presAssocID="{B8B5D00E-182B-4C44-B280-AD2794E1C0E2}" presName="node" presStyleLbl="node1" presStyleIdx="3" presStyleCnt="6">
        <dgm:presLayoutVars>
          <dgm:bulletEnabled val="1"/>
        </dgm:presLayoutVars>
      </dgm:prSet>
      <dgm:spPr/>
    </dgm:pt>
    <dgm:pt modelId="{F90061E5-63B5-42A8-A8A6-5949C35371D2}" type="pres">
      <dgm:prSet presAssocID="{675A74E1-DCA2-469E-8A9F-84461A27556A}" presName="sibTrans" presStyleCnt="0"/>
      <dgm:spPr/>
    </dgm:pt>
    <dgm:pt modelId="{77D8CD6E-F3E7-457B-B04F-70323C6158A7}" type="pres">
      <dgm:prSet presAssocID="{88FC6C32-045D-435D-BC62-66C8A7698A4F}" presName="node" presStyleLbl="node1" presStyleIdx="4" presStyleCnt="6" custLinFactNeighborX="-1668">
        <dgm:presLayoutVars>
          <dgm:bulletEnabled val="1"/>
        </dgm:presLayoutVars>
      </dgm:prSet>
      <dgm:spPr/>
    </dgm:pt>
    <dgm:pt modelId="{49B2390C-8FD3-4469-B42D-22EAF097DB92}" type="pres">
      <dgm:prSet presAssocID="{1FD60CA5-16A8-4284-89FB-5E3445EE9315}" presName="sibTrans" presStyleCnt="0"/>
      <dgm:spPr/>
    </dgm:pt>
    <dgm:pt modelId="{6D140E7D-7AFD-4A5E-8290-27D780F6BA02}" type="pres">
      <dgm:prSet presAssocID="{2CCE135C-5B70-42D9-A018-AB8AC4A44B8D}" presName="node" presStyleLbl="node1" presStyleIdx="5" presStyleCnt="6" custLinFactNeighborX="-1668">
        <dgm:presLayoutVars>
          <dgm:bulletEnabled val="1"/>
        </dgm:presLayoutVars>
      </dgm:prSet>
      <dgm:spPr/>
    </dgm:pt>
  </dgm:ptLst>
  <dgm:cxnLst>
    <dgm:cxn modelId="{F2C50902-3F0D-447B-B67A-AA60E0869468}" type="presOf" srcId="{AA4254F9-707B-43E9-ABDD-81BD3B94D3EF}" destId="{5BC0CC78-C548-48D4-A552-F674C3D22CE4}" srcOrd="0" destOrd="0" presId="urn:microsoft.com/office/officeart/2005/8/layout/default"/>
    <dgm:cxn modelId="{87B78622-6D70-479D-82C6-7A10C2FAA6E1}" srcId="{A04CA2C8-9FB0-4C19-A0B1-601E599CAD26}" destId="{2CCE135C-5B70-42D9-A018-AB8AC4A44B8D}" srcOrd="5" destOrd="0" parTransId="{2EA5DF29-DCC2-438A-AB3F-B79323361EF1}" sibTransId="{6A6BD9D4-599F-478D-8724-393B1E50559D}"/>
    <dgm:cxn modelId="{BB49AC29-D5AE-49DF-AB5C-C621D64EBB5B}" type="presOf" srcId="{B8B5D00E-182B-4C44-B280-AD2794E1C0E2}" destId="{899D8FC8-CD4B-4E69-B697-2D492DDEA408}" srcOrd="0" destOrd="0" presId="urn:microsoft.com/office/officeart/2005/8/layout/default"/>
    <dgm:cxn modelId="{D0EF325D-C2D9-4862-95DA-E2157C7DCECD}" srcId="{A04CA2C8-9FB0-4C19-A0B1-601E599CAD26}" destId="{755D3CE5-26F3-4CA9-A6ED-8F9E6EEA45A2}" srcOrd="1" destOrd="0" parTransId="{B13008F8-2C2D-49C1-ADDB-811771301997}" sibTransId="{920C1327-3002-422B-8020-749C4190C9FF}"/>
    <dgm:cxn modelId="{BDCD0D79-7A12-4F59-A4D2-744ADE42C6FE}" srcId="{A04CA2C8-9FB0-4C19-A0B1-601E599CAD26}" destId="{AA4254F9-707B-43E9-ABDD-81BD3B94D3EF}" srcOrd="0" destOrd="0" parTransId="{831D1B9A-67FA-4270-8482-62BDCB14A643}" sibTransId="{D6CDEB22-DA3B-41FA-9F3D-35455173E3EF}"/>
    <dgm:cxn modelId="{9C4EA079-2171-441E-9A42-E14F29F85D50}" srcId="{A04CA2C8-9FB0-4C19-A0B1-601E599CAD26}" destId="{C9F9F97F-898C-4FA3-8296-6AC788F0AA92}" srcOrd="2" destOrd="0" parTransId="{3908CAD5-5048-4535-B3B3-8EE3D98F23B8}" sibTransId="{2717B6E4-EDCE-4D1A-9496-A7F692A92A00}"/>
    <dgm:cxn modelId="{C4A76083-A3DE-49EC-B0FD-5D43F8BCEC69}" srcId="{A04CA2C8-9FB0-4C19-A0B1-601E599CAD26}" destId="{B8B5D00E-182B-4C44-B280-AD2794E1C0E2}" srcOrd="3" destOrd="0" parTransId="{331C7BA5-EE62-4E8A-8C67-B335644E3797}" sibTransId="{675A74E1-DCA2-469E-8A9F-84461A27556A}"/>
    <dgm:cxn modelId="{407A2A92-E64F-450E-941C-8BF446BB464B}" type="presOf" srcId="{88FC6C32-045D-435D-BC62-66C8A7698A4F}" destId="{77D8CD6E-F3E7-457B-B04F-70323C6158A7}" srcOrd="0" destOrd="0" presId="urn:microsoft.com/office/officeart/2005/8/layout/default"/>
    <dgm:cxn modelId="{79873C97-1E7F-4724-89DD-5537D78F1F3B}" type="presOf" srcId="{A04CA2C8-9FB0-4C19-A0B1-601E599CAD26}" destId="{6071F6F8-312A-4C7D-8506-E1171A06605B}" srcOrd="0" destOrd="0" presId="urn:microsoft.com/office/officeart/2005/8/layout/default"/>
    <dgm:cxn modelId="{FDF854C2-4E7B-4395-8731-2DDF34B428EF}" srcId="{A04CA2C8-9FB0-4C19-A0B1-601E599CAD26}" destId="{88FC6C32-045D-435D-BC62-66C8A7698A4F}" srcOrd="4" destOrd="0" parTransId="{C5A1B3F6-CD58-4DAB-96ED-0F4D9DE3C298}" sibTransId="{1FD60CA5-16A8-4284-89FB-5E3445EE9315}"/>
    <dgm:cxn modelId="{1C3743C6-4DCC-4C6C-B551-208F58A899B4}" type="presOf" srcId="{2CCE135C-5B70-42D9-A018-AB8AC4A44B8D}" destId="{6D140E7D-7AFD-4A5E-8290-27D780F6BA02}" srcOrd="0" destOrd="0" presId="urn:microsoft.com/office/officeart/2005/8/layout/default"/>
    <dgm:cxn modelId="{05A995CF-6538-483E-946C-4E306861724B}" type="presOf" srcId="{C9F9F97F-898C-4FA3-8296-6AC788F0AA92}" destId="{448431A0-F18A-49CF-BA1B-BC49FA42B3DB}" srcOrd="0" destOrd="0" presId="urn:microsoft.com/office/officeart/2005/8/layout/default"/>
    <dgm:cxn modelId="{261457D0-7CC4-43AE-A3AC-32081E41EB40}" type="presOf" srcId="{755D3CE5-26F3-4CA9-A6ED-8F9E6EEA45A2}" destId="{741B813F-F559-455E-B926-C5303AE90D73}" srcOrd="0" destOrd="0" presId="urn:microsoft.com/office/officeart/2005/8/layout/default"/>
    <dgm:cxn modelId="{F0440CEB-CC6D-45FB-80EC-37E960A995A4}" type="presParOf" srcId="{6071F6F8-312A-4C7D-8506-E1171A06605B}" destId="{5BC0CC78-C548-48D4-A552-F674C3D22CE4}" srcOrd="0" destOrd="0" presId="urn:microsoft.com/office/officeart/2005/8/layout/default"/>
    <dgm:cxn modelId="{621CEC9F-3604-4BC6-88AA-689439980418}" type="presParOf" srcId="{6071F6F8-312A-4C7D-8506-E1171A06605B}" destId="{BBCBA875-4CD4-45AA-97F5-BA79638E2ADA}" srcOrd="1" destOrd="0" presId="urn:microsoft.com/office/officeart/2005/8/layout/default"/>
    <dgm:cxn modelId="{ABFA02F6-D396-4C42-9527-C8E8D9217A2B}" type="presParOf" srcId="{6071F6F8-312A-4C7D-8506-E1171A06605B}" destId="{741B813F-F559-455E-B926-C5303AE90D73}" srcOrd="2" destOrd="0" presId="urn:microsoft.com/office/officeart/2005/8/layout/default"/>
    <dgm:cxn modelId="{A6F636C5-F643-48AC-B6E4-EB137988A0E0}" type="presParOf" srcId="{6071F6F8-312A-4C7D-8506-E1171A06605B}" destId="{5DE2E86E-777E-4070-BBD4-B7360D651E7B}" srcOrd="3" destOrd="0" presId="urn:microsoft.com/office/officeart/2005/8/layout/default"/>
    <dgm:cxn modelId="{9C6659CB-0046-4DAC-8DFB-F93CC24C0079}" type="presParOf" srcId="{6071F6F8-312A-4C7D-8506-E1171A06605B}" destId="{448431A0-F18A-49CF-BA1B-BC49FA42B3DB}" srcOrd="4" destOrd="0" presId="urn:microsoft.com/office/officeart/2005/8/layout/default"/>
    <dgm:cxn modelId="{B894C4DC-BC5C-479F-85EF-394EE6EB91FE}" type="presParOf" srcId="{6071F6F8-312A-4C7D-8506-E1171A06605B}" destId="{6AEF9ECD-F0A0-4DE7-8BC9-6AFE5FC5CD42}" srcOrd="5" destOrd="0" presId="urn:microsoft.com/office/officeart/2005/8/layout/default"/>
    <dgm:cxn modelId="{B3AD6D7F-863C-4EE1-859F-FACAA3A4CFAE}" type="presParOf" srcId="{6071F6F8-312A-4C7D-8506-E1171A06605B}" destId="{899D8FC8-CD4B-4E69-B697-2D492DDEA408}" srcOrd="6" destOrd="0" presId="urn:microsoft.com/office/officeart/2005/8/layout/default"/>
    <dgm:cxn modelId="{8ABB8B50-C69C-4CF3-A911-25453A1B598C}" type="presParOf" srcId="{6071F6F8-312A-4C7D-8506-E1171A06605B}" destId="{F90061E5-63B5-42A8-A8A6-5949C35371D2}" srcOrd="7" destOrd="0" presId="urn:microsoft.com/office/officeart/2005/8/layout/default"/>
    <dgm:cxn modelId="{F34A7A57-2C28-4693-8941-2CE56CE84A37}" type="presParOf" srcId="{6071F6F8-312A-4C7D-8506-E1171A06605B}" destId="{77D8CD6E-F3E7-457B-B04F-70323C6158A7}" srcOrd="8" destOrd="0" presId="urn:microsoft.com/office/officeart/2005/8/layout/default"/>
    <dgm:cxn modelId="{A7011D6F-EDF8-43B7-85D8-4766082C5488}" type="presParOf" srcId="{6071F6F8-312A-4C7D-8506-E1171A06605B}" destId="{49B2390C-8FD3-4469-B42D-22EAF097DB92}" srcOrd="9" destOrd="0" presId="urn:microsoft.com/office/officeart/2005/8/layout/default"/>
    <dgm:cxn modelId="{B7B58464-4807-44EC-A8C6-219DF1AB7772}" type="presParOf" srcId="{6071F6F8-312A-4C7D-8506-E1171A06605B}" destId="{6D140E7D-7AFD-4A5E-8290-27D780F6BA0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69B041-FB5F-46D7-9891-6939398DC67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6AF9EAB-CC06-48C0-80C5-9881A7B50B03}">
      <dgm:prSet phldrT="[Text]"/>
      <dgm:spPr>
        <a:solidFill>
          <a:srgbClr val="39ADAD">
            <a:alpha val="58000"/>
          </a:srgbClr>
        </a:solidFill>
      </dgm:spPr>
      <dgm:t>
        <a:bodyPr/>
        <a:lstStyle/>
        <a:p>
          <a:r>
            <a:rPr lang="en-GB">
              <a:latin typeface="Poppins SemiBold"/>
            </a:rPr>
            <a:t>Make it easy </a:t>
          </a:r>
        </a:p>
      </dgm:t>
    </dgm:pt>
    <dgm:pt modelId="{770F0EBE-A3F2-4B27-A120-616A36000E0E}" type="parTrans" cxnId="{BE2C2316-1DFB-44AB-B55B-83120597DBE1}">
      <dgm:prSet/>
      <dgm:spPr/>
      <dgm:t>
        <a:bodyPr/>
        <a:lstStyle/>
        <a:p>
          <a:endParaRPr lang="en-GB"/>
        </a:p>
      </dgm:t>
    </dgm:pt>
    <dgm:pt modelId="{2969D82B-B7F0-4064-9850-7086481BB0C2}" type="sibTrans" cxnId="{BE2C2316-1DFB-44AB-B55B-83120597DBE1}">
      <dgm:prSet/>
      <dgm:spPr/>
      <dgm:t>
        <a:bodyPr/>
        <a:lstStyle/>
        <a:p>
          <a:endParaRPr lang="en-GB"/>
        </a:p>
      </dgm:t>
    </dgm:pt>
    <dgm:pt modelId="{32477C46-58C2-4F8F-950A-AB893E5F52AF}">
      <dgm:prSet phldrT="[Text]"/>
      <dgm:spPr>
        <a:solidFill>
          <a:srgbClr val="39ADAD">
            <a:alpha val="50000"/>
          </a:srgbClr>
        </a:solidFill>
      </dgm:spPr>
      <dgm:t>
        <a:bodyPr/>
        <a:lstStyle/>
        <a:p>
          <a:r>
            <a:rPr lang="en-GB">
              <a:latin typeface="Poppins SemiBold"/>
            </a:rPr>
            <a:t>Make it realistic </a:t>
          </a:r>
        </a:p>
      </dgm:t>
    </dgm:pt>
    <dgm:pt modelId="{57926C61-5F32-44BD-839D-20CA9A037323}" type="parTrans" cxnId="{F23D7F05-30CF-445A-8283-881845DB1EE8}">
      <dgm:prSet/>
      <dgm:spPr/>
      <dgm:t>
        <a:bodyPr/>
        <a:lstStyle/>
        <a:p>
          <a:endParaRPr lang="en-GB"/>
        </a:p>
      </dgm:t>
    </dgm:pt>
    <dgm:pt modelId="{6DF566A4-1612-45E0-8C83-6506392B3693}" type="sibTrans" cxnId="{F23D7F05-30CF-445A-8283-881845DB1EE8}">
      <dgm:prSet/>
      <dgm:spPr/>
      <dgm:t>
        <a:bodyPr/>
        <a:lstStyle/>
        <a:p>
          <a:endParaRPr lang="en-GB"/>
        </a:p>
      </dgm:t>
    </dgm:pt>
    <dgm:pt modelId="{71C11EC4-0073-4A7F-98C8-EB19587A2507}">
      <dgm:prSet phldrT="[Text]"/>
      <dgm:spPr>
        <a:solidFill>
          <a:srgbClr val="39ADAD">
            <a:alpha val="50000"/>
          </a:srgbClr>
        </a:solidFill>
      </dgm:spPr>
      <dgm:t>
        <a:bodyPr/>
        <a:lstStyle/>
        <a:p>
          <a:r>
            <a:rPr lang="en-GB">
              <a:latin typeface="Poppins SemiBold"/>
            </a:rPr>
            <a:t>Make it fun </a:t>
          </a:r>
        </a:p>
      </dgm:t>
    </dgm:pt>
    <dgm:pt modelId="{87152318-C884-4AE2-865C-A94BB572B095}" type="parTrans" cxnId="{59A2EFB1-726B-473B-8109-50AB9D743A31}">
      <dgm:prSet/>
      <dgm:spPr/>
      <dgm:t>
        <a:bodyPr/>
        <a:lstStyle/>
        <a:p>
          <a:endParaRPr lang="en-GB"/>
        </a:p>
      </dgm:t>
    </dgm:pt>
    <dgm:pt modelId="{071E6180-D52B-4FC8-965E-6CA2B36E9F09}" type="sibTrans" cxnId="{59A2EFB1-726B-473B-8109-50AB9D743A31}">
      <dgm:prSet/>
      <dgm:spPr/>
      <dgm:t>
        <a:bodyPr/>
        <a:lstStyle/>
        <a:p>
          <a:endParaRPr lang="en-GB"/>
        </a:p>
      </dgm:t>
    </dgm:pt>
    <dgm:pt modelId="{F4A7D365-0F77-4A60-9BC4-5602661F12F3}">
      <dgm:prSet/>
      <dgm:spPr>
        <a:solidFill>
          <a:srgbClr val="39ADAD">
            <a:alpha val="50000"/>
          </a:srgbClr>
        </a:solidFill>
      </dgm:spPr>
      <dgm:t>
        <a:bodyPr/>
        <a:lstStyle/>
        <a:p>
          <a:r>
            <a:rPr lang="en-GB">
              <a:latin typeface="Poppins SemiBold"/>
            </a:rPr>
            <a:t>Make it inclusive</a:t>
          </a:r>
        </a:p>
      </dgm:t>
    </dgm:pt>
    <dgm:pt modelId="{3AF69B62-AC82-4FDA-8206-DE83227106D2}" type="parTrans" cxnId="{334F726D-B764-42B2-BDF5-5D168B456B9F}">
      <dgm:prSet/>
      <dgm:spPr/>
      <dgm:t>
        <a:bodyPr/>
        <a:lstStyle/>
        <a:p>
          <a:endParaRPr lang="en-GB"/>
        </a:p>
      </dgm:t>
    </dgm:pt>
    <dgm:pt modelId="{034519D6-44C2-4D15-96BC-2401DF76BA98}" type="sibTrans" cxnId="{334F726D-B764-42B2-BDF5-5D168B456B9F}">
      <dgm:prSet/>
      <dgm:spPr/>
      <dgm:t>
        <a:bodyPr/>
        <a:lstStyle/>
        <a:p>
          <a:endParaRPr lang="en-GB"/>
        </a:p>
      </dgm:t>
    </dgm:pt>
    <dgm:pt modelId="{E7F02E12-A3AD-4966-90C9-966DF78C320A}" type="pres">
      <dgm:prSet presAssocID="{9C69B041-FB5F-46D7-9891-6939398DC672}" presName="compositeShape" presStyleCnt="0">
        <dgm:presLayoutVars>
          <dgm:chMax val="7"/>
          <dgm:dir/>
          <dgm:resizeHandles val="exact"/>
        </dgm:presLayoutVars>
      </dgm:prSet>
      <dgm:spPr/>
    </dgm:pt>
    <dgm:pt modelId="{A767F949-4416-4692-BA34-01E1DFEC03C9}" type="pres">
      <dgm:prSet presAssocID="{36AF9EAB-CC06-48C0-80C5-9881A7B50B03}" presName="circ1" presStyleLbl="vennNode1" presStyleIdx="0" presStyleCnt="4"/>
      <dgm:spPr/>
    </dgm:pt>
    <dgm:pt modelId="{CA66CF02-9F15-4E7F-8DBD-53A32379519F}" type="pres">
      <dgm:prSet presAssocID="{36AF9EAB-CC06-48C0-80C5-9881A7B50B0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A5515DE-A36E-4639-9E7A-58B4EDAA6E52}" type="pres">
      <dgm:prSet presAssocID="{32477C46-58C2-4F8F-950A-AB893E5F52AF}" presName="circ2" presStyleLbl="vennNode1" presStyleIdx="1" presStyleCnt="4"/>
      <dgm:spPr/>
    </dgm:pt>
    <dgm:pt modelId="{2871C6F3-B589-4961-AD9E-C5760A6BEE85}" type="pres">
      <dgm:prSet presAssocID="{32477C46-58C2-4F8F-950A-AB893E5F52A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42DF4A-BE51-477D-9CBD-4D2B8F409B74}" type="pres">
      <dgm:prSet presAssocID="{71C11EC4-0073-4A7F-98C8-EB19587A2507}" presName="circ3" presStyleLbl="vennNode1" presStyleIdx="2" presStyleCnt="4"/>
      <dgm:spPr/>
    </dgm:pt>
    <dgm:pt modelId="{C478A716-DD39-4D99-8274-6FD9497D3FA7}" type="pres">
      <dgm:prSet presAssocID="{71C11EC4-0073-4A7F-98C8-EB19587A250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CBFB955-0B25-41AA-8DD8-FD27AF158405}" type="pres">
      <dgm:prSet presAssocID="{F4A7D365-0F77-4A60-9BC4-5602661F12F3}" presName="circ4" presStyleLbl="vennNode1" presStyleIdx="3" presStyleCnt="4"/>
      <dgm:spPr/>
    </dgm:pt>
    <dgm:pt modelId="{2F6BCB52-1F70-4674-9822-BE946140B849}" type="pres">
      <dgm:prSet presAssocID="{F4A7D365-0F77-4A60-9BC4-5602661F12F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23D7F05-30CF-445A-8283-881845DB1EE8}" srcId="{9C69B041-FB5F-46D7-9891-6939398DC672}" destId="{32477C46-58C2-4F8F-950A-AB893E5F52AF}" srcOrd="1" destOrd="0" parTransId="{57926C61-5F32-44BD-839D-20CA9A037323}" sibTransId="{6DF566A4-1612-45E0-8C83-6506392B3693}"/>
    <dgm:cxn modelId="{BE2C2316-1DFB-44AB-B55B-83120597DBE1}" srcId="{9C69B041-FB5F-46D7-9891-6939398DC672}" destId="{36AF9EAB-CC06-48C0-80C5-9881A7B50B03}" srcOrd="0" destOrd="0" parTransId="{770F0EBE-A3F2-4B27-A120-616A36000E0E}" sibTransId="{2969D82B-B7F0-4064-9850-7086481BB0C2}"/>
    <dgm:cxn modelId="{5E517B19-7E09-4F4B-9A81-702B3CD39065}" type="presOf" srcId="{F4A7D365-0F77-4A60-9BC4-5602661F12F3}" destId="{1CBFB955-0B25-41AA-8DD8-FD27AF158405}" srcOrd="0" destOrd="0" presId="urn:microsoft.com/office/officeart/2005/8/layout/venn1"/>
    <dgm:cxn modelId="{8C49853D-038A-4A54-9DC2-CBB0D58F4852}" type="presOf" srcId="{71C11EC4-0073-4A7F-98C8-EB19587A2507}" destId="{7442DF4A-BE51-477D-9CBD-4D2B8F409B74}" srcOrd="0" destOrd="0" presId="urn:microsoft.com/office/officeart/2005/8/layout/venn1"/>
    <dgm:cxn modelId="{DF150D4A-2E27-4C8A-85BC-2A3DC4DF74CF}" type="presOf" srcId="{32477C46-58C2-4F8F-950A-AB893E5F52AF}" destId="{2871C6F3-B589-4961-AD9E-C5760A6BEE85}" srcOrd="1" destOrd="0" presId="urn:microsoft.com/office/officeart/2005/8/layout/venn1"/>
    <dgm:cxn modelId="{334F726D-B764-42B2-BDF5-5D168B456B9F}" srcId="{9C69B041-FB5F-46D7-9891-6939398DC672}" destId="{F4A7D365-0F77-4A60-9BC4-5602661F12F3}" srcOrd="3" destOrd="0" parTransId="{3AF69B62-AC82-4FDA-8206-DE83227106D2}" sibTransId="{034519D6-44C2-4D15-96BC-2401DF76BA98}"/>
    <dgm:cxn modelId="{F559777A-6FB4-43F1-BB0B-4B8967C56270}" type="presOf" srcId="{71C11EC4-0073-4A7F-98C8-EB19587A2507}" destId="{C478A716-DD39-4D99-8274-6FD9497D3FA7}" srcOrd="1" destOrd="0" presId="urn:microsoft.com/office/officeart/2005/8/layout/venn1"/>
    <dgm:cxn modelId="{93BDCA94-2F4F-47CD-B231-E876D4380369}" type="presOf" srcId="{F4A7D365-0F77-4A60-9BC4-5602661F12F3}" destId="{2F6BCB52-1F70-4674-9822-BE946140B849}" srcOrd="1" destOrd="0" presId="urn:microsoft.com/office/officeart/2005/8/layout/venn1"/>
    <dgm:cxn modelId="{8F86FBB0-7868-4166-AAD6-7ED1BC24FBA3}" type="presOf" srcId="{9C69B041-FB5F-46D7-9891-6939398DC672}" destId="{E7F02E12-A3AD-4966-90C9-966DF78C320A}" srcOrd="0" destOrd="0" presId="urn:microsoft.com/office/officeart/2005/8/layout/venn1"/>
    <dgm:cxn modelId="{59A2EFB1-726B-473B-8109-50AB9D743A31}" srcId="{9C69B041-FB5F-46D7-9891-6939398DC672}" destId="{71C11EC4-0073-4A7F-98C8-EB19587A2507}" srcOrd="2" destOrd="0" parTransId="{87152318-C884-4AE2-865C-A94BB572B095}" sibTransId="{071E6180-D52B-4FC8-965E-6CA2B36E9F09}"/>
    <dgm:cxn modelId="{4AEA71B5-EA07-4498-8D85-CA760D7B3B04}" type="presOf" srcId="{36AF9EAB-CC06-48C0-80C5-9881A7B50B03}" destId="{CA66CF02-9F15-4E7F-8DBD-53A32379519F}" srcOrd="1" destOrd="0" presId="urn:microsoft.com/office/officeart/2005/8/layout/venn1"/>
    <dgm:cxn modelId="{D8AC92EE-FC39-42F5-8951-24A4259F6BC7}" type="presOf" srcId="{32477C46-58C2-4F8F-950A-AB893E5F52AF}" destId="{1A5515DE-A36E-4639-9E7A-58B4EDAA6E52}" srcOrd="0" destOrd="0" presId="urn:microsoft.com/office/officeart/2005/8/layout/venn1"/>
    <dgm:cxn modelId="{2AB516FF-9FC2-445F-B973-D4EF722AC1BC}" type="presOf" srcId="{36AF9EAB-CC06-48C0-80C5-9881A7B50B03}" destId="{A767F949-4416-4692-BA34-01E1DFEC03C9}" srcOrd="0" destOrd="0" presId="urn:microsoft.com/office/officeart/2005/8/layout/venn1"/>
    <dgm:cxn modelId="{59F0AB30-2DFB-4D94-B993-AD687193BF20}" type="presParOf" srcId="{E7F02E12-A3AD-4966-90C9-966DF78C320A}" destId="{A767F949-4416-4692-BA34-01E1DFEC03C9}" srcOrd="0" destOrd="0" presId="urn:microsoft.com/office/officeart/2005/8/layout/venn1"/>
    <dgm:cxn modelId="{D3AB6A24-0B10-4262-8BDF-E29AEF86D1FC}" type="presParOf" srcId="{E7F02E12-A3AD-4966-90C9-966DF78C320A}" destId="{CA66CF02-9F15-4E7F-8DBD-53A32379519F}" srcOrd="1" destOrd="0" presId="urn:microsoft.com/office/officeart/2005/8/layout/venn1"/>
    <dgm:cxn modelId="{09ECCB77-81B5-438E-B1E1-8D4F33D895E9}" type="presParOf" srcId="{E7F02E12-A3AD-4966-90C9-966DF78C320A}" destId="{1A5515DE-A36E-4639-9E7A-58B4EDAA6E52}" srcOrd="2" destOrd="0" presId="urn:microsoft.com/office/officeart/2005/8/layout/venn1"/>
    <dgm:cxn modelId="{C228DA38-AC32-4562-8F64-CF02F50C2BFD}" type="presParOf" srcId="{E7F02E12-A3AD-4966-90C9-966DF78C320A}" destId="{2871C6F3-B589-4961-AD9E-C5760A6BEE85}" srcOrd="3" destOrd="0" presId="urn:microsoft.com/office/officeart/2005/8/layout/venn1"/>
    <dgm:cxn modelId="{3535072B-8EB5-475E-99A5-E1C7B4DD4455}" type="presParOf" srcId="{E7F02E12-A3AD-4966-90C9-966DF78C320A}" destId="{7442DF4A-BE51-477D-9CBD-4D2B8F409B74}" srcOrd="4" destOrd="0" presId="urn:microsoft.com/office/officeart/2005/8/layout/venn1"/>
    <dgm:cxn modelId="{CDD07A20-30A5-4411-87CC-9796F6EE9B0F}" type="presParOf" srcId="{E7F02E12-A3AD-4966-90C9-966DF78C320A}" destId="{C478A716-DD39-4D99-8274-6FD9497D3FA7}" srcOrd="5" destOrd="0" presId="urn:microsoft.com/office/officeart/2005/8/layout/venn1"/>
    <dgm:cxn modelId="{B426C624-2DB5-4FEE-A250-E46E32D7A25F}" type="presParOf" srcId="{E7F02E12-A3AD-4966-90C9-966DF78C320A}" destId="{1CBFB955-0B25-41AA-8DD8-FD27AF158405}" srcOrd="6" destOrd="0" presId="urn:microsoft.com/office/officeart/2005/8/layout/venn1"/>
    <dgm:cxn modelId="{5988281A-6E4C-4FC4-A859-39EAADA2BCBC}" type="presParOf" srcId="{E7F02E12-A3AD-4966-90C9-966DF78C320A}" destId="{2F6BCB52-1F70-4674-9822-BE946140B849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38DF9-4159-45E3-B6C9-DC9062A08459}">
      <dsp:nvSpPr>
        <dsp:cNvPr id="0" name=""/>
        <dsp:cNvSpPr/>
      </dsp:nvSpPr>
      <dsp:spPr>
        <a:xfrm>
          <a:off x="2410" y="482274"/>
          <a:ext cx="1912382" cy="1147429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Sofia Pro Light" panose="020B0604020202020204" charset="0"/>
            </a:rPr>
            <a:t>Passion Integrity excellence togetherness </a:t>
          </a:r>
          <a:endParaRPr lang="en-US" sz="1500" kern="1200">
            <a:latin typeface="Sofia Pro Light" panose="020B0604020202020204" charset="0"/>
          </a:endParaRPr>
        </a:p>
      </dsp:txBody>
      <dsp:txXfrm>
        <a:off x="2410" y="482274"/>
        <a:ext cx="1912382" cy="1147429"/>
      </dsp:txXfrm>
    </dsp:sp>
    <dsp:sp modelId="{8C33E92C-DAF9-4094-92D2-F1FE3A744E86}">
      <dsp:nvSpPr>
        <dsp:cNvPr id="0" name=""/>
        <dsp:cNvSpPr/>
      </dsp:nvSpPr>
      <dsp:spPr>
        <a:xfrm>
          <a:off x="2106031" y="482274"/>
          <a:ext cx="1912382" cy="1147429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0" kern="1200">
              <a:latin typeface="Sofia Pro Light" panose="020B0604020202020204" charset="0"/>
            </a:rPr>
            <a:t>Fairness</a:t>
          </a:r>
          <a:r>
            <a:rPr lang="en-GB" sz="1500" kern="1200">
              <a:latin typeface="Sofia Pro Light" panose="020B0604020202020204" charset="0"/>
            </a:rPr>
            <a:t> </a:t>
          </a:r>
          <a:r>
            <a:rPr lang="en-GB" sz="1500" i="0" kern="1200">
              <a:latin typeface="Sofia Pro Light" panose="020B0604020202020204" charset="0"/>
            </a:rPr>
            <a:t>Respect Care</a:t>
          </a:r>
          <a:r>
            <a:rPr lang="en-GB" sz="1500" kern="1200">
              <a:latin typeface="Sofia Pro Light" panose="020B0604020202020204" charset="0"/>
            </a:rPr>
            <a:t> </a:t>
          </a:r>
          <a:r>
            <a:rPr lang="en-GB" sz="1500" i="0" kern="1200">
              <a:latin typeface="Sofia Pro Light" panose="020B0604020202020204" charset="0"/>
            </a:rPr>
            <a:t>Honesty </a:t>
          </a:r>
          <a:endParaRPr lang="en-US" sz="1500" kern="1200">
            <a:latin typeface="Sofia Pro Light" panose="020B0604020202020204" charset="0"/>
          </a:endParaRPr>
        </a:p>
      </dsp:txBody>
      <dsp:txXfrm>
        <a:off x="2106031" y="482274"/>
        <a:ext cx="1912382" cy="1147429"/>
      </dsp:txXfrm>
    </dsp:sp>
    <dsp:sp modelId="{A9C9F910-AC12-43F2-8EFD-38BEA340DC73}">
      <dsp:nvSpPr>
        <dsp:cNvPr id="0" name=""/>
        <dsp:cNvSpPr/>
      </dsp:nvSpPr>
      <dsp:spPr>
        <a:xfrm>
          <a:off x="4209653" y="482274"/>
          <a:ext cx="1912382" cy="1147429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0" kern="1200">
              <a:latin typeface="Sofia Pro Light" panose="020B0604020202020204" charset="0"/>
            </a:rPr>
            <a:t>Collaborative Ambitious Inclusive Innovative </a:t>
          </a:r>
          <a:endParaRPr lang="en-US" sz="1500" kern="1200">
            <a:latin typeface="Sofia Pro Light" panose="020B0604020202020204" charset="0"/>
          </a:endParaRPr>
        </a:p>
      </dsp:txBody>
      <dsp:txXfrm>
        <a:off x="4209653" y="482274"/>
        <a:ext cx="1912382" cy="1147429"/>
      </dsp:txXfrm>
    </dsp:sp>
    <dsp:sp modelId="{664768B6-4C13-41EE-A8EC-8F9EF3911322}">
      <dsp:nvSpPr>
        <dsp:cNvPr id="0" name=""/>
        <dsp:cNvSpPr/>
      </dsp:nvSpPr>
      <dsp:spPr>
        <a:xfrm>
          <a:off x="6313274" y="482274"/>
          <a:ext cx="1912382" cy="1147429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0" kern="1200">
              <a:latin typeface="Sofia Pro Light" panose="020B0604020202020204" charset="0"/>
            </a:rPr>
            <a:t>Personal liberty, democracy and the rule of law </a:t>
          </a:r>
          <a:endParaRPr lang="en-US" sz="1500" kern="1200">
            <a:latin typeface="Sofia Pro Light" panose="020B0604020202020204" charset="0"/>
          </a:endParaRPr>
        </a:p>
      </dsp:txBody>
      <dsp:txXfrm>
        <a:off x="6313274" y="482274"/>
        <a:ext cx="1912382" cy="1147429"/>
      </dsp:txXfrm>
    </dsp:sp>
    <dsp:sp modelId="{421C1A42-CDC0-4CBB-812E-B5029C032E94}">
      <dsp:nvSpPr>
        <dsp:cNvPr id="0" name=""/>
        <dsp:cNvSpPr/>
      </dsp:nvSpPr>
      <dsp:spPr>
        <a:xfrm>
          <a:off x="2410" y="1820942"/>
          <a:ext cx="1912382" cy="1147429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0" kern="1200">
              <a:latin typeface="Sofia Pro Light" panose="020B0604020202020204" charset="0"/>
            </a:rPr>
            <a:t>Integrity, behaviour and good business practices</a:t>
          </a:r>
          <a:endParaRPr lang="en-US" sz="1500" kern="1200">
            <a:latin typeface="Sofia Pro Light" panose="020B0604020202020204" charset="0"/>
          </a:endParaRPr>
        </a:p>
      </dsp:txBody>
      <dsp:txXfrm>
        <a:off x="2410" y="1820942"/>
        <a:ext cx="1912382" cy="1147429"/>
      </dsp:txXfrm>
    </dsp:sp>
    <dsp:sp modelId="{7C6D62BE-708C-4AB4-A6ED-903D373AAE4A}">
      <dsp:nvSpPr>
        <dsp:cNvPr id="0" name=""/>
        <dsp:cNvSpPr/>
      </dsp:nvSpPr>
      <dsp:spPr>
        <a:xfrm>
          <a:off x="2106031" y="1820942"/>
          <a:ext cx="1912382" cy="1147429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Sofia Pro Light" panose="020B0604020202020204" charset="0"/>
            </a:rPr>
            <a:t>Joyful passionate nurturing </a:t>
          </a:r>
          <a:endParaRPr lang="en-US" sz="1500" kern="1200">
            <a:latin typeface="Sofia Pro Light" panose="020B0604020202020204" charset="0"/>
          </a:endParaRPr>
        </a:p>
      </dsp:txBody>
      <dsp:txXfrm>
        <a:off x="2106031" y="1820942"/>
        <a:ext cx="1912382" cy="1147429"/>
      </dsp:txXfrm>
    </dsp:sp>
    <dsp:sp modelId="{9406698A-D2E4-4559-B92B-5E8267E76C26}">
      <dsp:nvSpPr>
        <dsp:cNvPr id="0" name=""/>
        <dsp:cNvSpPr/>
      </dsp:nvSpPr>
      <dsp:spPr>
        <a:xfrm>
          <a:off x="4209653" y="1820942"/>
          <a:ext cx="1912382" cy="1147429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0" kern="1200">
              <a:latin typeface="Sofia Pro Light" panose="020B0604020202020204" charset="0"/>
            </a:rPr>
            <a:t>Performance Passion Integrity Diversity</a:t>
          </a:r>
          <a:endParaRPr lang="en-US" sz="1500" kern="1200">
            <a:latin typeface="Sofia Pro Light" panose="020B0604020202020204" charset="0"/>
          </a:endParaRPr>
        </a:p>
      </dsp:txBody>
      <dsp:txXfrm>
        <a:off x="4209653" y="1820942"/>
        <a:ext cx="1912382" cy="1147429"/>
      </dsp:txXfrm>
    </dsp:sp>
    <dsp:sp modelId="{EC3B8F9E-2ABA-4AE0-BE90-FB99E33742BC}">
      <dsp:nvSpPr>
        <dsp:cNvPr id="0" name=""/>
        <dsp:cNvSpPr/>
      </dsp:nvSpPr>
      <dsp:spPr>
        <a:xfrm>
          <a:off x="6313274" y="1820942"/>
          <a:ext cx="1912382" cy="1147429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0" kern="1200">
              <a:latin typeface="Sofia Pro Light" panose="020B0604020202020204" charset="0"/>
            </a:rPr>
            <a:t>Excellence Innovation Customer Fixation Teamwork Community Fun </a:t>
          </a:r>
          <a:endParaRPr lang="en-US" sz="1500" kern="1200">
            <a:latin typeface="Sofia Pro Light" panose="020B0604020202020204" charset="0"/>
          </a:endParaRPr>
        </a:p>
      </dsp:txBody>
      <dsp:txXfrm>
        <a:off x="6313274" y="1820942"/>
        <a:ext cx="1912382" cy="11474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38DF9-4159-45E3-B6C9-DC9062A08459}">
      <dsp:nvSpPr>
        <dsp:cNvPr id="0" name=""/>
        <dsp:cNvSpPr/>
      </dsp:nvSpPr>
      <dsp:spPr>
        <a:xfrm>
          <a:off x="2613" y="577032"/>
          <a:ext cx="2073175" cy="1243905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Passion </a:t>
          </a:r>
          <a:r>
            <a:rPr lang="en-GB" sz="1700" kern="1200">
              <a:latin typeface="Calibri Light" panose="020F0302020204030204"/>
            </a:rPr>
            <a:t>Integrity </a:t>
          </a:r>
          <a:r>
            <a:rPr lang="en-GB" sz="1700" kern="1200"/>
            <a:t>excellence togetherness</a:t>
          </a:r>
          <a:r>
            <a:rPr lang="en-GB" sz="1700" kern="1200">
              <a:latin typeface="Calibri Light" panose="020F0302020204030204"/>
            </a:rPr>
            <a:t> </a:t>
          </a:r>
          <a:endParaRPr lang="en-US" sz="1700" kern="1200"/>
        </a:p>
      </dsp:txBody>
      <dsp:txXfrm>
        <a:off x="2613" y="577032"/>
        <a:ext cx="2073175" cy="1243905"/>
      </dsp:txXfrm>
    </dsp:sp>
    <dsp:sp modelId="{8C33E92C-DAF9-4094-92D2-F1FE3A744E86}">
      <dsp:nvSpPr>
        <dsp:cNvPr id="0" name=""/>
        <dsp:cNvSpPr/>
      </dsp:nvSpPr>
      <dsp:spPr>
        <a:xfrm>
          <a:off x="2283106" y="577032"/>
          <a:ext cx="2073175" cy="1243905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i="0" kern="1200"/>
            <a:t>Fairness</a:t>
          </a:r>
          <a:r>
            <a:rPr lang="en-GB" sz="1700" kern="1200"/>
            <a:t> </a:t>
          </a:r>
          <a:r>
            <a:rPr lang="en-GB" sz="1700" i="0" kern="1200"/>
            <a:t>Respect Care</a:t>
          </a:r>
          <a:r>
            <a:rPr lang="en-GB" sz="1700" kern="1200"/>
            <a:t> </a:t>
          </a:r>
          <a:r>
            <a:rPr lang="en-GB" sz="1700" i="0" kern="1200"/>
            <a:t>Honesty</a:t>
          </a:r>
          <a:r>
            <a:rPr lang="en-GB" sz="1700" i="0" kern="1200">
              <a:latin typeface="Calibri Light" panose="020F0302020204030204"/>
            </a:rPr>
            <a:t> </a:t>
          </a:r>
          <a:endParaRPr lang="en-US" sz="1700" kern="1200"/>
        </a:p>
      </dsp:txBody>
      <dsp:txXfrm>
        <a:off x="2283106" y="577032"/>
        <a:ext cx="2073175" cy="1243905"/>
      </dsp:txXfrm>
    </dsp:sp>
    <dsp:sp modelId="{A9C9F910-AC12-43F2-8EFD-38BEA340DC73}">
      <dsp:nvSpPr>
        <dsp:cNvPr id="0" name=""/>
        <dsp:cNvSpPr/>
      </dsp:nvSpPr>
      <dsp:spPr>
        <a:xfrm>
          <a:off x="4563600" y="577032"/>
          <a:ext cx="2073175" cy="1243905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i="0" kern="1200"/>
            <a:t>Collaborative Ambitious Inclusive Innovative</a:t>
          </a:r>
          <a:r>
            <a:rPr lang="en-GB" sz="1700" i="0" kern="1200">
              <a:latin typeface="Calibri Light" panose="020F0302020204030204"/>
            </a:rPr>
            <a:t> </a:t>
          </a:r>
          <a:endParaRPr lang="en-US" sz="1700" kern="1200"/>
        </a:p>
      </dsp:txBody>
      <dsp:txXfrm>
        <a:off x="4563600" y="577032"/>
        <a:ext cx="2073175" cy="1243905"/>
      </dsp:txXfrm>
    </dsp:sp>
    <dsp:sp modelId="{664768B6-4C13-41EE-A8EC-8F9EF3911322}">
      <dsp:nvSpPr>
        <dsp:cNvPr id="0" name=""/>
        <dsp:cNvSpPr/>
      </dsp:nvSpPr>
      <dsp:spPr>
        <a:xfrm>
          <a:off x="6844093" y="577032"/>
          <a:ext cx="2073175" cy="1243905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i="0" kern="1200">
              <a:latin typeface="Calibri Light" panose="020F0302020204030204"/>
            </a:rPr>
            <a:t>Personal </a:t>
          </a:r>
          <a:r>
            <a:rPr lang="en-GB" sz="1700" i="0" kern="1200"/>
            <a:t>liberty, democracy and the rule of law</a:t>
          </a:r>
          <a:r>
            <a:rPr lang="en-GB" sz="1700" i="0" kern="1200">
              <a:latin typeface="Calibri Light" panose="020F0302020204030204"/>
            </a:rPr>
            <a:t> </a:t>
          </a:r>
          <a:endParaRPr lang="en-US" sz="1700" kern="1200"/>
        </a:p>
      </dsp:txBody>
      <dsp:txXfrm>
        <a:off x="6844093" y="577032"/>
        <a:ext cx="2073175" cy="1243905"/>
      </dsp:txXfrm>
    </dsp:sp>
    <dsp:sp modelId="{421C1A42-CDC0-4CBB-812E-B5029C032E94}">
      <dsp:nvSpPr>
        <dsp:cNvPr id="0" name=""/>
        <dsp:cNvSpPr/>
      </dsp:nvSpPr>
      <dsp:spPr>
        <a:xfrm>
          <a:off x="2613" y="2028255"/>
          <a:ext cx="2073175" cy="1243905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i="0" kern="1200">
              <a:latin typeface="Calibri Light" panose="020F0302020204030204"/>
            </a:rPr>
            <a:t>Integrity</a:t>
          </a:r>
          <a:r>
            <a:rPr lang="en-GB" sz="1700" i="0" kern="1200"/>
            <a:t>, behaviour and good business practices</a:t>
          </a:r>
          <a:endParaRPr lang="en-US" sz="1700" kern="1200"/>
        </a:p>
      </dsp:txBody>
      <dsp:txXfrm>
        <a:off x="2613" y="2028255"/>
        <a:ext cx="2073175" cy="1243905"/>
      </dsp:txXfrm>
    </dsp:sp>
    <dsp:sp modelId="{7C6D62BE-708C-4AB4-A6ED-903D373AAE4A}">
      <dsp:nvSpPr>
        <dsp:cNvPr id="0" name=""/>
        <dsp:cNvSpPr/>
      </dsp:nvSpPr>
      <dsp:spPr>
        <a:xfrm>
          <a:off x="2283106" y="2028255"/>
          <a:ext cx="2073175" cy="1243905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Joyful passionate nurturing</a:t>
          </a:r>
          <a:r>
            <a:rPr lang="en-GB" sz="1700" kern="1200">
              <a:latin typeface="Calibri Light" panose="020F0302020204030204"/>
            </a:rPr>
            <a:t> </a:t>
          </a:r>
          <a:endParaRPr lang="en-US" sz="1700" kern="1200"/>
        </a:p>
      </dsp:txBody>
      <dsp:txXfrm>
        <a:off x="2283106" y="2028255"/>
        <a:ext cx="2073175" cy="1243905"/>
      </dsp:txXfrm>
    </dsp:sp>
    <dsp:sp modelId="{9406698A-D2E4-4559-B92B-5E8267E76C26}">
      <dsp:nvSpPr>
        <dsp:cNvPr id="0" name=""/>
        <dsp:cNvSpPr/>
      </dsp:nvSpPr>
      <dsp:spPr>
        <a:xfrm>
          <a:off x="4563600" y="2028255"/>
          <a:ext cx="2073175" cy="1243905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i="0" kern="1200"/>
            <a:t>Performance Passion Integrity Diversity</a:t>
          </a:r>
          <a:endParaRPr lang="en-US" sz="1700" kern="1200"/>
        </a:p>
      </dsp:txBody>
      <dsp:txXfrm>
        <a:off x="4563600" y="2028255"/>
        <a:ext cx="2073175" cy="1243905"/>
      </dsp:txXfrm>
    </dsp:sp>
    <dsp:sp modelId="{EC3B8F9E-2ABA-4AE0-BE90-FB99E33742BC}">
      <dsp:nvSpPr>
        <dsp:cNvPr id="0" name=""/>
        <dsp:cNvSpPr/>
      </dsp:nvSpPr>
      <dsp:spPr>
        <a:xfrm>
          <a:off x="6844093" y="2028255"/>
          <a:ext cx="2073175" cy="1243905"/>
        </a:xfrm>
        <a:prstGeom prst="rect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i="0" kern="1200"/>
            <a:t>Excellence Innovation Customer Fixation Teamwork Community Fun</a:t>
          </a:r>
          <a:r>
            <a:rPr lang="en-GB" sz="1700" i="0" kern="1200">
              <a:latin typeface="Calibri Light" panose="020F0302020204030204"/>
            </a:rPr>
            <a:t> </a:t>
          </a:r>
          <a:endParaRPr lang="en-US" sz="1700" kern="1200"/>
        </a:p>
      </dsp:txBody>
      <dsp:txXfrm>
        <a:off x="6844093" y="2028255"/>
        <a:ext cx="2073175" cy="12439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38DF9-4159-45E3-B6C9-DC9062A08459}">
      <dsp:nvSpPr>
        <dsp:cNvPr id="0" name=""/>
        <dsp:cNvSpPr/>
      </dsp:nvSpPr>
      <dsp:spPr>
        <a:xfrm>
          <a:off x="2613" y="681072"/>
          <a:ext cx="2073175" cy="12439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Sofia Pro Light" panose="020B0604020202020204" charset="0"/>
              <a:cs typeface="Poppins" panose="00000500000000000000" pitchFamily="2" charset="0"/>
            </a:rPr>
            <a:t>Passion integrity excellence togetherness </a:t>
          </a:r>
          <a:endParaRPr lang="en-US" sz="1200" kern="1200">
            <a:latin typeface="Sofia Pro Light" panose="020B0604020202020204" charset="0"/>
            <a:cs typeface="Poppins" panose="00000500000000000000" pitchFamily="2" charset="0"/>
          </a:endParaRPr>
        </a:p>
      </dsp:txBody>
      <dsp:txXfrm>
        <a:off x="2613" y="681072"/>
        <a:ext cx="2073175" cy="1243905"/>
      </dsp:txXfrm>
    </dsp:sp>
    <dsp:sp modelId="{8C33E92C-DAF9-4094-92D2-F1FE3A744E86}">
      <dsp:nvSpPr>
        <dsp:cNvPr id="0" name=""/>
        <dsp:cNvSpPr/>
      </dsp:nvSpPr>
      <dsp:spPr>
        <a:xfrm>
          <a:off x="2283106" y="681072"/>
          <a:ext cx="2073175" cy="12439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0" kern="1200">
              <a:latin typeface="Sofia Pro Light" panose="020B0604020202020204" charset="0"/>
            </a:rPr>
            <a:t>Fairness</a:t>
          </a:r>
          <a:r>
            <a:rPr lang="en-GB" sz="1200" kern="1200">
              <a:latin typeface="Sofia Pro Light" panose="020B0604020202020204" charset="0"/>
            </a:rPr>
            <a:t> </a:t>
          </a:r>
          <a:r>
            <a:rPr lang="en-GB" sz="1200" i="0" kern="1200">
              <a:latin typeface="Sofia Pro Light" panose="020B0604020202020204" charset="0"/>
            </a:rPr>
            <a:t>Respect Care</a:t>
          </a:r>
          <a:r>
            <a:rPr lang="en-GB" sz="1200" kern="1200">
              <a:latin typeface="Sofia Pro Light" panose="020B0604020202020204" charset="0"/>
            </a:rPr>
            <a:t> </a:t>
          </a:r>
          <a:r>
            <a:rPr lang="en-GB" sz="1200" i="0" kern="1200">
              <a:latin typeface="Sofia Pro Light" panose="020B0604020202020204" charset="0"/>
            </a:rPr>
            <a:t>Honesty </a:t>
          </a:r>
          <a:endParaRPr lang="en-US" sz="1200" kern="1200">
            <a:latin typeface="Sofia Pro Light" panose="020B0604020202020204" charset="0"/>
          </a:endParaRPr>
        </a:p>
      </dsp:txBody>
      <dsp:txXfrm>
        <a:off x="2283106" y="681072"/>
        <a:ext cx="2073175" cy="1243905"/>
      </dsp:txXfrm>
    </dsp:sp>
    <dsp:sp modelId="{A9C9F910-AC12-43F2-8EFD-38BEA340DC73}">
      <dsp:nvSpPr>
        <dsp:cNvPr id="0" name=""/>
        <dsp:cNvSpPr/>
      </dsp:nvSpPr>
      <dsp:spPr>
        <a:xfrm>
          <a:off x="4563600" y="681072"/>
          <a:ext cx="2073175" cy="12439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0" kern="1200">
              <a:latin typeface="Sofia Pro Light" panose="020B0604020202020204" charset="0"/>
            </a:rPr>
            <a:t>Collaborative Ambitious Inclusive Innovative </a:t>
          </a:r>
          <a:endParaRPr lang="en-US" sz="1200" kern="1200">
            <a:latin typeface="Sofia Pro Light" panose="020B0604020202020204" charset="0"/>
          </a:endParaRPr>
        </a:p>
      </dsp:txBody>
      <dsp:txXfrm>
        <a:off x="4563600" y="681072"/>
        <a:ext cx="2073175" cy="1243905"/>
      </dsp:txXfrm>
    </dsp:sp>
    <dsp:sp modelId="{664768B6-4C13-41EE-A8EC-8F9EF3911322}">
      <dsp:nvSpPr>
        <dsp:cNvPr id="0" name=""/>
        <dsp:cNvSpPr/>
      </dsp:nvSpPr>
      <dsp:spPr>
        <a:xfrm>
          <a:off x="6844093" y="681072"/>
          <a:ext cx="2073175" cy="12439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0" kern="1200">
              <a:latin typeface="Sofia Pro Light" panose="020B0604020202020204" charset="0"/>
            </a:rPr>
            <a:t>Personal liberty, democracy and the rule of law </a:t>
          </a:r>
          <a:endParaRPr lang="en-US" sz="1200" kern="1200">
            <a:latin typeface="Sofia Pro Light" panose="020B0604020202020204" charset="0"/>
          </a:endParaRPr>
        </a:p>
      </dsp:txBody>
      <dsp:txXfrm>
        <a:off x="6844093" y="681072"/>
        <a:ext cx="2073175" cy="1243905"/>
      </dsp:txXfrm>
    </dsp:sp>
    <dsp:sp modelId="{421C1A42-CDC0-4CBB-812E-B5029C032E94}">
      <dsp:nvSpPr>
        <dsp:cNvPr id="0" name=""/>
        <dsp:cNvSpPr/>
      </dsp:nvSpPr>
      <dsp:spPr>
        <a:xfrm>
          <a:off x="2613" y="2132295"/>
          <a:ext cx="2073175" cy="12439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0" kern="1200">
              <a:latin typeface="Sofia Pro Light" panose="020B0604020202020204" charset="0"/>
            </a:rPr>
            <a:t>Integrity, behaviour and good business practices</a:t>
          </a:r>
          <a:endParaRPr lang="en-US" sz="1200" kern="1200">
            <a:latin typeface="Sofia Pro Light" panose="020B0604020202020204" charset="0"/>
          </a:endParaRPr>
        </a:p>
      </dsp:txBody>
      <dsp:txXfrm>
        <a:off x="2613" y="2132295"/>
        <a:ext cx="2073175" cy="1243905"/>
      </dsp:txXfrm>
    </dsp:sp>
    <dsp:sp modelId="{7C6D62BE-708C-4AB4-A6ED-903D373AAE4A}">
      <dsp:nvSpPr>
        <dsp:cNvPr id="0" name=""/>
        <dsp:cNvSpPr/>
      </dsp:nvSpPr>
      <dsp:spPr>
        <a:xfrm>
          <a:off x="2283106" y="2132295"/>
          <a:ext cx="2073175" cy="12439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Sofia Pro Light" panose="020B0604020202020204" charset="0"/>
            </a:rPr>
            <a:t>Joyful passionate nurturing </a:t>
          </a:r>
          <a:endParaRPr lang="en-US" sz="1200" kern="1200">
            <a:latin typeface="Sofia Pro Light" panose="020B0604020202020204" charset="0"/>
          </a:endParaRPr>
        </a:p>
      </dsp:txBody>
      <dsp:txXfrm>
        <a:off x="2283106" y="2132295"/>
        <a:ext cx="2073175" cy="1243905"/>
      </dsp:txXfrm>
    </dsp:sp>
    <dsp:sp modelId="{9406698A-D2E4-4559-B92B-5E8267E76C26}">
      <dsp:nvSpPr>
        <dsp:cNvPr id="0" name=""/>
        <dsp:cNvSpPr/>
      </dsp:nvSpPr>
      <dsp:spPr>
        <a:xfrm>
          <a:off x="4563600" y="2132295"/>
          <a:ext cx="2073175" cy="12439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0" kern="1200">
              <a:latin typeface="Sofia Pro Light" panose="020B0604020202020204" charset="0"/>
            </a:rPr>
            <a:t>Performance Passion Integrity Diversity</a:t>
          </a:r>
          <a:endParaRPr lang="en-US" sz="1200" kern="1200">
            <a:latin typeface="Sofia Pro Light" panose="020B0604020202020204" charset="0"/>
          </a:endParaRPr>
        </a:p>
      </dsp:txBody>
      <dsp:txXfrm>
        <a:off x="4563600" y="2132295"/>
        <a:ext cx="2073175" cy="1243905"/>
      </dsp:txXfrm>
    </dsp:sp>
    <dsp:sp modelId="{EC3B8F9E-2ABA-4AE0-BE90-FB99E33742BC}">
      <dsp:nvSpPr>
        <dsp:cNvPr id="0" name=""/>
        <dsp:cNvSpPr/>
      </dsp:nvSpPr>
      <dsp:spPr>
        <a:xfrm>
          <a:off x="6844093" y="2132295"/>
          <a:ext cx="2073175" cy="12439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i="0" kern="1200">
            <a:latin typeface="Sofia Pro Light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0" kern="1200">
              <a:latin typeface="Sofia Pro Light" panose="020B0604020202020204" charset="0"/>
            </a:rPr>
            <a:t>Excellence Innovation Customer Fixation Teamwork Community Fun </a:t>
          </a:r>
          <a:endParaRPr lang="en-US" sz="1200" kern="1200">
            <a:latin typeface="Sofia Pro Light" panose="020B0604020202020204" charset="0"/>
          </a:endParaRPr>
        </a:p>
      </dsp:txBody>
      <dsp:txXfrm>
        <a:off x="6844093" y="2132295"/>
        <a:ext cx="2073175" cy="1243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FE4D1-5E1C-4BBF-9F23-BE04F8D67EDC}">
      <dsp:nvSpPr>
        <dsp:cNvPr id="0" name=""/>
        <dsp:cNvSpPr/>
      </dsp:nvSpPr>
      <dsp:spPr>
        <a:xfrm>
          <a:off x="0" y="0"/>
          <a:ext cx="76242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1D08E-3849-4DAF-AF74-3D7A86B76D4F}">
      <dsp:nvSpPr>
        <dsp:cNvPr id="0" name=""/>
        <dsp:cNvSpPr/>
      </dsp:nvSpPr>
      <dsp:spPr>
        <a:xfrm>
          <a:off x="0" y="0"/>
          <a:ext cx="7624288" cy="649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ofia Pro Light" panose="020B0604020202020204" charset="0"/>
            </a:rPr>
            <a:t>The customs and social behaviors of a particular people or institution</a:t>
          </a:r>
        </a:p>
      </dsp:txBody>
      <dsp:txXfrm>
        <a:off x="0" y="0"/>
        <a:ext cx="7624288" cy="649659"/>
      </dsp:txXfrm>
    </dsp:sp>
    <dsp:sp modelId="{2EE7FA3F-3DCA-411B-85B3-00FCE6971016}">
      <dsp:nvSpPr>
        <dsp:cNvPr id="0" name=""/>
        <dsp:cNvSpPr/>
      </dsp:nvSpPr>
      <dsp:spPr>
        <a:xfrm>
          <a:off x="0" y="649659"/>
          <a:ext cx="76242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62300-77B1-4E8C-862A-A9056CF9CA00}">
      <dsp:nvSpPr>
        <dsp:cNvPr id="0" name=""/>
        <dsp:cNvSpPr/>
      </dsp:nvSpPr>
      <dsp:spPr>
        <a:xfrm>
          <a:off x="0" y="649659"/>
          <a:ext cx="7624288" cy="649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ofia Pro Light" panose="020B0604020202020204" charset="0"/>
            </a:rPr>
            <a:t>The beliefs, values, and behaviors that are shared within a group, such as a religious group or a nation. </a:t>
          </a:r>
        </a:p>
      </dsp:txBody>
      <dsp:txXfrm>
        <a:off x="0" y="649659"/>
        <a:ext cx="7624288" cy="649659"/>
      </dsp:txXfrm>
    </dsp:sp>
    <dsp:sp modelId="{7EF1DD74-041C-466B-BFB4-7FA476FCA626}">
      <dsp:nvSpPr>
        <dsp:cNvPr id="0" name=""/>
        <dsp:cNvSpPr/>
      </dsp:nvSpPr>
      <dsp:spPr>
        <a:xfrm>
          <a:off x="0" y="1299318"/>
          <a:ext cx="76242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DCAA1-0956-4E3C-BB93-77D95FA5415E}">
      <dsp:nvSpPr>
        <dsp:cNvPr id="0" name=""/>
        <dsp:cNvSpPr/>
      </dsp:nvSpPr>
      <dsp:spPr>
        <a:xfrm>
          <a:off x="0" y="1299318"/>
          <a:ext cx="7624288" cy="649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ofia Pro Light" panose="020B0604020202020204" charset="0"/>
            </a:rPr>
            <a:t>Culture includes language, customs, and beliefs about roles and relationships.</a:t>
          </a:r>
        </a:p>
      </dsp:txBody>
      <dsp:txXfrm>
        <a:off x="0" y="1299318"/>
        <a:ext cx="7624288" cy="649659"/>
      </dsp:txXfrm>
    </dsp:sp>
    <dsp:sp modelId="{EEAFD56C-04F0-45A6-B247-A3CE98E3E0A6}">
      <dsp:nvSpPr>
        <dsp:cNvPr id="0" name=""/>
        <dsp:cNvSpPr/>
      </dsp:nvSpPr>
      <dsp:spPr>
        <a:xfrm>
          <a:off x="0" y="1948977"/>
          <a:ext cx="76242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BB835-4213-4B70-B1CB-884A322601E4}">
      <dsp:nvSpPr>
        <dsp:cNvPr id="0" name=""/>
        <dsp:cNvSpPr/>
      </dsp:nvSpPr>
      <dsp:spPr>
        <a:xfrm>
          <a:off x="0" y="1948977"/>
          <a:ext cx="7624288" cy="649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ofia Pro Light" panose="020B0604020202020204" charset="0"/>
            </a:rPr>
            <a:t>A culture is a way of life of a group of people-the behaviors, beliefs, values, and symbols that they accept, generally without thinking about them</a:t>
          </a:r>
        </a:p>
      </dsp:txBody>
      <dsp:txXfrm>
        <a:off x="0" y="1948977"/>
        <a:ext cx="7624288" cy="6496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9DD8A-7183-4350-AFC0-159BB3480100}">
      <dsp:nvSpPr>
        <dsp:cNvPr id="0" name=""/>
        <dsp:cNvSpPr/>
      </dsp:nvSpPr>
      <dsp:spPr>
        <a:xfrm>
          <a:off x="0" y="0"/>
          <a:ext cx="6164597" cy="649964"/>
        </a:xfrm>
        <a:prstGeom prst="roundRect">
          <a:avLst>
            <a:gd name="adj" fmla="val 10000"/>
          </a:avLst>
        </a:prstGeom>
        <a:solidFill>
          <a:srgbClr val="39AD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9544D6-0904-400C-BCD0-8E4D5E72EFB7}">
      <dsp:nvSpPr>
        <dsp:cNvPr id="0" name=""/>
        <dsp:cNvSpPr/>
      </dsp:nvSpPr>
      <dsp:spPr>
        <a:xfrm>
          <a:off x="196614" y="147524"/>
          <a:ext cx="357480" cy="3574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DD372-4FA8-4292-8185-D2337505E580}">
      <dsp:nvSpPr>
        <dsp:cNvPr id="0" name=""/>
        <dsp:cNvSpPr/>
      </dsp:nvSpPr>
      <dsp:spPr>
        <a:xfrm>
          <a:off x="750709" y="1282"/>
          <a:ext cx="5413887" cy="649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88" tIns="68788" rIns="68788" bIns="6878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Sofia Pro Light" panose="020B0604020202020204" charset="0"/>
            </a:rPr>
            <a:t>Model great culture at all times</a:t>
          </a:r>
          <a:endParaRPr lang="en-US" sz="1600" kern="1200">
            <a:latin typeface="Sofia Pro Light" panose="020B0604020202020204" charset="0"/>
          </a:endParaRPr>
        </a:p>
      </dsp:txBody>
      <dsp:txXfrm>
        <a:off x="750709" y="1282"/>
        <a:ext cx="5413887" cy="649964"/>
      </dsp:txXfrm>
    </dsp:sp>
    <dsp:sp modelId="{70146093-E40F-4E64-B24C-4D7CCCF68BF5}">
      <dsp:nvSpPr>
        <dsp:cNvPr id="0" name=""/>
        <dsp:cNvSpPr/>
      </dsp:nvSpPr>
      <dsp:spPr>
        <a:xfrm>
          <a:off x="0" y="813738"/>
          <a:ext cx="6164597" cy="649964"/>
        </a:xfrm>
        <a:prstGeom prst="roundRect">
          <a:avLst>
            <a:gd name="adj" fmla="val 10000"/>
          </a:avLst>
        </a:prstGeom>
        <a:solidFill>
          <a:srgbClr val="39AD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9DB77-E721-42BE-9DF8-44CCA72114FC}">
      <dsp:nvSpPr>
        <dsp:cNvPr id="0" name=""/>
        <dsp:cNvSpPr/>
      </dsp:nvSpPr>
      <dsp:spPr>
        <a:xfrm>
          <a:off x="196614" y="959980"/>
          <a:ext cx="357480" cy="3574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D39EA-AACD-4B0A-B4BF-6460EB9841E1}">
      <dsp:nvSpPr>
        <dsp:cNvPr id="0" name=""/>
        <dsp:cNvSpPr/>
      </dsp:nvSpPr>
      <dsp:spPr>
        <a:xfrm>
          <a:off x="750709" y="813738"/>
          <a:ext cx="5413887" cy="649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88" tIns="68788" rIns="68788" bIns="6878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Sofia Pro Light" panose="020B0604020202020204" charset="0"/>
            </a:rPr>
            <a:t>Use culture development to help with organisation issues</a:t>
          </a:r>
          <a:endParaRPr lang="en-US" sz="1600" kern="1200">
            <a:latin typeface="Sofia Pro Light" panose="020B0604020202020204" charset="0"/>
          </a:endParaRPr>
        </a:p>
      </dsp:txBody>
      <dsp:txXfrm>
        <a:off x="750709" y="813738"/>
        <a:ext cx="5413887" cy="649964"/>
      </dsp:txXfrm>
    </dsp:sp>
    <dsp:sp modelId="{3F1BFA8C-5165-4E64-864B-B5FD4DEC33DF}">
      <dsp:nvSpPr>
        <dsp:cNvPr id="0" name=""/>
        <dsp:cNvSpPr/>
      </dsp:nvSpPr>
      <dsp:spPr>
        <a:xfrm>
          <a:off x="0" y="1626194"/>
          <a:ext cx="6164597" cy="649964"/>
        </a:xfrm>
        <a:prstGeom prst="roundRect">
          <a:avLst>
            <a:gd name="adj" fmla="val 10000"/>
          </a:avLst>
        </a:prstGeom>
        <a:solidFill>
          <a:srgbClr val="39AD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FF34D-DA28-4176-AE99-A1C369DDC292}">
      <dsp:nvSpPr>
        <dsp:cNvPr id="0" name=""/>
        <dsp:cNvSpPr/>
      </dsp:nvSpPr>
      <dsp:spPr>
        <a:xfrm>
          <a:off x="196614" y="1772436"/>
          <a:ext cx="357480" cy="3574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70C25-D7D6-4629-97A6-6E4336BBDE54}">
      <dsp:nvSpPr>
        <dsp:cNvPr id="0" name=""/>
        <dsp:cNvSpPr/>
      </dsp:nvSpPr>
      <dsp:spPr>
        <a:xfrm>
          <a:off x="750709" y="1626194"/>
          <a:ext cx="5413887" cy="649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88" tIns="68788" rIns="68788" bIns="6878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Sofia Pro Light" panose="020B0604020202020204" charset="0"/>
            </a:rPr>
            <a:t>Engage organisations and members on culture and encourage discussions/challenges</a:t>
          </a:r>
          <a:endParaRPr lang="en-US" sz="1600" kern="1200">
            <a:latin typeface="Sofia Pro Light" panose="020B0604020202020204" charset="0"/>
          </a:endParaRPr>
        </a:p>
      </dsp:txBody>
      <dsp:txXfrm>
        <a:off x="750709" y="1626194"/>
        <a:ext cx="5413887" cy="649964"/>
      </dsp:txXfrm>
    </dsp:sp>
    <dsp:sp modelId="{1C4330CE-1875-4C55-BC8A-55308F3FC945}">
      <dsp:nvSpPr>
        <dsp:cNvPr id="0" name=""/>
        <dsp:cNvSpPr/>
      </dsp:nvSpPr>
      <dsp:spPr>
        <a:xfrm>
          <a:off x="0" y="2438650"/>
          <a:ext cx="6164597" cy="649964"/>
        </a:xfrm>
        <a:prstGeom prst="roundRect">
          <a:avLst>
            <a:gd name="adj" fmla="val 10000"/>
          </a:avLst>
        </a:prstGeom>
        <a:solidFill>
          <a:srgbClr val="39AD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B2317-9633-476B-8A06-A226A5EC7AC6}">
      <dsp:nvSpPr>
        <dsp:cNvPr id="0" name=""/>
        <dsp:cNvSpPr/>
      </dsp:nvSpPr>
      <dsp:spPr>
        <a:xfrm>
          <a:off x="196614" y="2584892"/>
          <a:ext cx="357480" cy="3574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F4A96-C2EE-4691-801C-1DCF5999B31F}">
      <dsp:nvSpPr>
        <dsp:cNvPr id="0" name=""/>
        <dsp:cNvSpPr/>
      </dsp:nvSpPr>
      <dsp:spPr>
        <a:xfrm>
          <a:off x="750709" y="2438650"/>
          <a:ext cx="5413887" cy="649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88" tIns="68788" rIns="68788" bIns="6878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Sofia Pro Light" panose="020B0604020202020204" charset="0"/>
            </a:rPr>
            <a:t>If you and your organisations can articulate it, we can build it</a:t>
          </a:r>
          <a:endParaRPr lang="en-US" sz="1600" kern="1200">
            <a:latin typeface="Sofia Pro Light" panose="020B0604020202020204" charset="0"/>
          </a:endParaRPr>
        </a:p>
      </dsp:txBody>
      <dsp:txXfrm>
        <a:off x="750709" y="2438650"/>
        <a:ext cx="5413887" cy="6499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959E7-6ED1-4C71-A1C0-06E8876BC5C3}">
      <dsp:nvSpPr>
        <dsp:cNvPr id="0" name=""/>
        <dsp:cNvSpPr/>
      </dsp:nvSpPr>
      <dsp:spPr>
        <a:xfrm>
          <a:off x="1135204" y="0"/>
          <a:ext cx="3382864" cy="3382864"/>
        </a:xfrm>
        <a:prstGeom prst="ellipse">
          <a:avLst/>
        </a:prstGeom>
        <a:solidFill>
          <a:srgbClr val="3337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Poppins SemiBold"/>
            </a:rPr>
            <a:t>Artefacts </a:t>
          </a:r>
        </a:p>
      </dsp:txBody>
      <dsp:txXfrm>
        <a:off x="2353712" y="169143"/>
        <a:ext cx="945848" cy="507429"/>
      </dsp:txXfrm>
    </dsp:sp>
    <dsp:sp modelId="{C63902A5-8A90-4767-BBDD-F369D66598C5}">
      <dsp:nvSpPr>
        <dsp:cNvPr id="0" name=""/>
        <dsp:cNvSpPr/>
      </dsp:nvSpPr>
      <dsp:spPr>
        <a:xfrm>
          <a:off x="1473490" y="676572"/>
          <a:ext cx="2706291" cy="2706291"/>
        </a:xfrm>
        <a:prstGeom prst="ellipse">
          <a:avLst/>
        </a:prstGeom>
        <a:solidFill>
          <a:srgbClr val="39AD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Poppins SemiBold"/>
            </a:rPr>
            <a:t>Behaviours </a:t>
          </a:r>
        </a:p>
      </dsp:txBody>
      <dsp:txXfrm>
        <a:off x="2353712" y="838950"/>
        <a:ext cx="945848" cy="487132"/>
      </dsp:txXfrm>
    </dsp:sp>
    <dsp:sp modelId="{8807E0C8-3782-44E5-B12E-DA6FA70541C2}">
      <dsp:nvSpPr>
        <dsp:cNvPr id="0" name=""/>
        <dsp:cNvSpPr/>
      </dsp:nvSpPr>
      <dsp:spPr>
        <a:xfrm>
          <a:off x="1811777" y="1353145"/>
          <a:ext cx="2029718" cy="2029718"/>
        </a:xfrm>
        <a:prstGeom prst="ellipse">
          <a:avLst/>
        </a:prstGeom>
        <a:solidFill>
          <a:srgbClr val="F395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Poppins SemiBold"/>
            </a:rPr>
            <a:t>Values</a:t>
          </a:r>
        </a:p>
      </dsp:txBody>
      <dsp:txXfrm>
        <a:off x="2353712" y="1505374"/>
        <a:ext cx="945848" cy="456686"/>
      </dsp:txXfrm>
    </dsp:sp>
    <dsp:sp modelId="{8BDCCBC7-92B2-43D3-9C60-1FEBB4A4BF3C}">
      <dsp:nvSpPr>
        <dsp:cNvPr id="0" name=""/>
        <dsp:cNvSpPr/>
      </dsp:nvSpPr>
      <dsp:spPr>
        <a:xfrm>
          <a:off x="2150063" y="2029718"/>
          <a:ext cx="1353145" cy="1353145"/>
        </a:xfrm>
        <a:prstGeom prst="ellipse">
          <a:avLst/>
        </a:prstGeom>
        <a:solidFill>
          <a:srgbClr val="871E6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Poppins SemiBold"/>
            </a:rPr>
            <a:t>Beliefs </a:t>
          </a:r>
        </a:p>
      </dsp:txBody>
      <dsp:txXfrm>
        <a:off x="2348227" y="2368004"/>
        <a:ext cx="956818" cy="6765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0CC78-C548-48D4-A552-F674C3D22CE4}">
      <dsp:nvSpPr>
        <dsp:cNvPr id="0" name=""/>
        <dsp:cNvSpPr/>
      </dsp:nvSpPr>
      <dsp:spPr>
        <a:xfrm>
          <a:off x="0" y="69174"/>
          <a:ext cx="2524327" cy="1514596"/>
        </a:xfrm>
        <a:prstGeom prst="rect">
          <a:avLst/>
        </a:prstGeom>
        <a:solidFill>
          <a:srgbClr val="DB4A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>
              <a:solidFill>
                <a:schemeClr val="bg1"/>
              </a:solidFill>
              <a:latin typeface="Sofia Pro Light" panose="020B0604020202020204" charset="0"/>
            </a:rPr>
            <a:t>How open your messaging is?</a:t>
          </a:r>
        </a:p>
      </dsp:txBody>
      <dsp:txXfrm>
        <a:off x="0" y="69174"/>
        <a:ext cx="2524327" cy="1514596"/>
      </dsp:txXfrm>
    </dsp:sp>
    <dsp:sp modelId="{741B813F-F559-455E-B926-C5303AE90D73}">
      <dsp:nvSpPr>
        <dsp:cNvPr id="0" name=""/>
        <dsp:cNvSpPr/>
      </dsp:nvSpPr>
      <dsp:spPr>
        <a:xfrm>
          <a:off x="2734654" y="69174"/>
          <a:ext cx="2524327" cy="1514596"/>
        </a:xfrm>
        <a:prstGeom prst="rect">
          <a:avLst/>
        </a:prstGeom>
        <a:solidFill>
          <a:srgbClr val="DB4A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>
              <a:solidFill>
                <a:schemeClr val="bg1"/>
              </a:solidFill>
              <a:latin typeface="Sofia Pro Light" panose="020B0604020202020204" charset="0"/>
            </a:rPr>
            <a:t>How welcoming are you?</a:t>
          </a:r>
        </a:p>
      </dsp:txBody>
      <dsp:txXfrm>
        <a:off x="2734654" y="69174"/>
        <a:ext cx="2524327" cy="1514596"/>
      </dsp:txXfrm>
    </dsp:sp>
    <dsp:sp modelId="{448431A0-F18A-49CF-BA1B-BC49FA42B3DB}">
      <dsp:nvSpPr>
        <dsp:cNvPr id="0" name=""/>
        <dsp:cNvSpPr/>
      </dsp:nvSpPr>
      <dsp:spPr>
        <a:xfrm>
          <a:off x="5511415" y="69174"/>
          <a:ext cx="2524327" cy="1514596"/>
        </a:xfrm>
        <a:prstGeom prst="rect">
          <a:avLst/>
        </a:prstGeom>
        <a:solidFill>
          <a:srgbClr val="DB4A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>
              <a:solidFill>
                <a:schemeClr val="bg1"/>
              </a:solidFill>
              <a:latin typeface="Sofia Pro Light" panose="020B0604020202020204" charset="0"/>
            </a:rPr>
            <a:t>What your participant's motivations are?</a:t>
          </a:r>
        </a:p>
      </dsp:txBody>
      <dsp:txXfrm>
        <a:off x="5511415" y="69174"/>
        <a:ext cx="2524327" cy="1514596"/>
      </dsp:txXfrm>
    </dsp:sp>
    <dsp:sp modelId="{899D8FC8-CD4B-4E69-B697-2D492DDEA408}">
      <dsp:nvSpPr>
        <dsp:cNvPr id="0" name=""/>
        <dsp:cNvSpPr/>
      </dsp:nvSpPr>
      <dsp:spPr>
        <a:xfrm>
          <a:off x="0" y="1836204"/>
          <a:ext cx="2524327" cy="1514596"/>
        </a:xfrm>
        <a:prstGeom prst="rect">
          <a:avLst/>
        </a:prstGeom>
        <a:solidFill>
          <a:srgbClr val="DB4A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>
              <a:solidFill>
                <a:schemeClr val="bg1"/>
              </a:solidFill>
              <a:latin typeface="Sofia Pro Light" panose="020B0604020202020204" charset="0"/>
            </a:rPr>
            <a:t>How inclusive you are?</a:t>
          </a:r>
        </a:p>
      </dsp:txBody>
      <dsp:txXfrm>
        <a:off x="0" y="1836204"/>
        <a:ext cx="2524327" cy="1514596"/>
      </dsp:txXfrm>
    </dsp:sp>
    <dsp:sp modelId="{77D8CD6E-F3E7-457B-B04F-70323C6158A7}">
      <dsp:nvSpPr>
        <dsp:cNvPr id="0" name=""/>
        <dsp:cNvSpPr/>
      </dsp:nvSpPr>
      <dsp:spPr>
        <a:xfrm>
          <a:off x="2734654" y="1836204"/>
          <a:ext cx="2524327" cy="1514596"/>
        </a:xfrm>
        <a:prstGeom prst="rect">
          <a:avLst/>
        </a:prstGeom>
        <a:solidFill>
          <a:srgbClr val="DB4A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>
              <a:solidFill>
                <a:schemeClr val="bg1"/>
              </a:solidFill>
              <a:latin typeface="Sofia Pro Light" panose="020B0604020202020204" charset="0"/>
            </a:rPr>
            <a:t>What your participants need?</a:t>
          </a:r>
        </a:p>
      </dsp:txBody>
      <dsp:txXfrm>
        <a:off x="2734654" y="1836204"/>
        <a:ext cx="2524327" cy="1514596"/>
      </dsp:txXfrm>
    </dsp:sp>
    <dsp:sp modelId="{6D140E7D-7AFD-4A5E-8290-27D780F6BA02}">
      <dsp:nvSpPr>
        <dsp:cNvPr id="0" name=""/>
        <dsp:cNvSpPr/>
      </dsp:nvSpPr>
      <dsp:spPr>
        <a:xfrm>
          <a:off x="5511415" y="1836204"/>
          <a:ext cx="2524327" cy="1514596"/>
        </a:xfrm>
        <a:prstGeom prst="rect">
          <a:avLst/>
        </a:prstGeom>
        <a:solidFill>
          <a:srgbClr val="DB4A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>
              <a:solidFill>
                <a:schemeClr val="bg1"/>
              </a:solidFill>
              <a:latin typeface="Sofia Pro Light" panose="020B0604020202020204" charset="0"/>
            </a:rPr>
            <a:t>Your communications</a:t>
          </a:r>
        </a:p>
      </dsp:txBody>
      <dsp:txXfrm>
        <a:off x="5511415" y="1836204"/>
        <a:ext cx="2524327" cy="15145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7F949-4416-4692-BA34-01E1DFEC03C9}">
      <dsp:nvSpPr>
        <dsp:cNvPr id="0" name=""/>
        <dsp:cNvSpPr/>
      </dsp:nvSpPr>
      <dsp:spPr>
        <a:xfrm>
          <a:off x="2001586" y="35326"/>
          <a:ext cx="1836992" cy="1836992"/>
        </a:xfrm>
        <a:prstGeom prst="ellipse">
          <a:avLst/>
        </a:prstGeom>
        <a:solidFill>
          <a:srgbClr val="39ADAD">
            <a:alpha val="58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Poppins SemiBold"/>
            </a:rPr>
            <a:t>Make it easy </a:t>
          </a:r>
        </a:p>
      </dsp:txBody>
      <dsp:txXfrm>
        <a:off x="2213547" y="282614"/>
        <a:ext cx="1413070" cy="582891"/>
      </dsp:txXfrm>
    </dsp:sp>
    <dsp:sp modelId="{1A5515DE-A36E-4639-9E7A-58B4EDAA6E52}">
      <dsp:nvSpPr>
        <dsp:cNvPr id="0" name=""/>
        <dsp:cNvSpPr/>
      </dsp:nvSpPr>
      <dsp:spPr>
        <a:xfrm>
          <a:off x="2814102" y="847842"/>
          <a:ext cx="1836992" cy="1836992"/>
        </a:xfrm>
        <a:prstGeom prst="ellipse">
          <a:avLst/>
        </a:prstGeom>
        <a:solidFill>
          <a:srgbClr val="39ADAD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Poppins SemiBold"/>
            </a:rPr>
            <a:t>Make it realistic </a:t>
          </a:r>
        </a:p>
      </dsp:txBody>
      <dsp:txXfrm>
        <a:off x="3803251" y="1059803"/>
        <a:ext cx="706535" cy="1413070"/>
      </dsp:txXfrm>
    </dsp:sp>
    <dsp:sp modelId="{7442DF4A-BE51-477D-9CBD-4D2B8F409B74}">
      <dsp:nvSpPr>
        <dsp:cNvPr id="0" name=""/>
        <dsp:cNvSpPr/>
      </dsp:nvSpPr>
      <dsp:spPr>
        <a:xfrm>
          <a:off x="2001586" y="1660358"/>
          <a:ext cx="1836992" cy="1836992"/>
        </a:xfrm>
        <a:prstGeom prst="ellipse">
          <a:avLst/>
        </a:prstGeom>
        <a:solidFill>
          <a:srgbClr val="39ADAD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Poppins SemiBold"/>
            </a:rPr>
            <a:t>Make it fun </a:t>
          </a:r>
        </a:p>
      </dsp:txBody>
      <dsp:txXfrm>
        <a:off x="2213547" y="2667171"/>
        <a:ext cx="1413070" cy="582891"/>
      </dsp:txXfrm>
    </dsp:sp>
    <dsp:sp modelId="{1CBFB955-0B25-41AA-8DD8-FD27AF158405}">
      <dsp:nvSpPr>
        <dsp:cNvPr id="0" name=""/>
        <dsp:cNvSpPr/>
      </dsp:nvSpPr>
      <dsp:spPr>
        <a:xfrm>
          <a:off x="1189070" y="847842"/>
          <a:ext cx="1836992" cy="1836992"/>
        </a:xfrm>
        <a:prstGeom prst="ellipse">
          <a:avLst/>
        </a:prstGeom>
        <a:solidFill>
          <a:srgbClr val="39ADAD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Poppins SemiBold"/>
            </a:rPr>
            <a:t>Make it inclusive</a:t>
          </a:r>
        </a:p>
      </dsp:txBody>
      <dsp:txXfrm>
        <a:off x="1330377" y="1059803"/>
        <a:ext cx="706535" cy="1413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fia Pro Light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fia Pro Light" panose="020B0000000000000000" pitchFamily="34" charset="0"/>
              </a:defRPr>
            </a:lvl1pPr>
          </a:lstStyle>
          <a:p>
            <a:fld id="{77C5EB37-4738-462B-8E1E-608AF93E5466}" type="datetimeFigureOut">
              <a:rPr lang="en-GB" smtClean="0"/>
              <a:pPr/>
              <a:t>04/02/2025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fia Pro Light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fia Pro Light" panose="020B0000000000000000" pitchFamily="34" charset="0"/>
              </a:defRPr>
            </a:lvl1pPr>
          </a:lstStyle>
          <a:p>
            <a:fld id="{88E9B3B8-0214-44A8-8DC4-CB517A85CA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92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9B3B8-0214-44A8-8DC4-CB517A85CA4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Light" panose="020B0000000000000000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fia Pro Light" panose="020B00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39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69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0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087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08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056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71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704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43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690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52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739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6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382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92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73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830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Title box: Click and drag the title box to resize, to allow for longer headings, or to fit around important areas of the image.</a:t>
            </a:r>
            <a:br>
              <a:rPr lang="en-GB"/>
            </a:br>
            <a:r>
              <a:rPr lang="en-GB"/>
              <a:t>Image: To change the image, Right click / Control click on the image, select ‘Change picture… from file’.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Changing colours: Select the colour border area and apply a new shape fill from the Sport England Theme colours (please do not use the tints). Use the same colour for the border and the main title of the presentation.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Changing colours: Right click / control click the background, Select ‘Format background…’ Select a different fill colour from the Sport England Theme colours (please do not use the tints). Use the same colour for the border and the main title of the presentation.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9B3B8-0214-44A8-8DC4-CB517A85CA4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Light" panose="020B0000000000000000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fia Pro Light" panose="020B00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21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842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Please ask learners to consent to the delegate agreement using the chat box/mic etc</a:t>
            </a:r>
          </a:p>
          <a:p>
            <a:pPr marL="0" lvl="0" indent="0">
              <a:buFont typeface="Symbol" panose="05050102010706020507" pitchFamily="18" charset="2"/>
              <a:buNone/>
            </a:pPr>
            <a:endParaRPr lang="en-GB" sz="900" dirty="0">
              <a:effectLst/>
              <a:latin typeface="Sofia Pro Light" panose="020B060402020202020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Participate actively </a:t>
            </a:r>
            <a:r>
              <a:rPr lang="en-GB" sz="900" i="1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 - contribute to discussions and activities</a:t>
            </a: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Use technology responsibly </a:t>
            </a:r>
            <a:r>
              <a:rPr lang="en-GB" sz="900" i="1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- turning camera on, where possible, to build connections</a:t>
            </a: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Be engaged </a:t>
            </a:r>
            <a:r>
              <a:rPr lang="en-GB" sz="900" i="1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- limit distractions and maintain focus during the session</a:t>
            </a:r>
            <a:endParaRPr lang="en-GB" sz="9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8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01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74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68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95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73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869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31C439-F94D-EF4E-A8D6-C14811E3B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F8406-BE7C-2343-B013-E33F04AAF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DBCCA-2D1D-BF4E-8FAF-588AC570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29E3B-BBF9-6A43-A643-E9A00C742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9C6B5-FDA5-D04C-9D62-CB0AF0E0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AE9C-3680-8D48-A45C-33E631F9E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23127"/>
            <a:ext cx="7440833" cy="381671"/>
          </a:xfrm>
        </p:spPr>
        <p:txBody>
          <a:bodyPr wrap="square" anchor="t" anchorCtr="0">
            <a:noAutofit/>
          </a:bodyPr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7A7D9-45D1-0744-BD83-947D609D6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8" y="1022059"/>
            <a:ext cx="7914681" cy="3536940"/>
          </a:xfrm>
        </p:spPr>
        <p:txBody>
          <a:bodyPr lIns="0" tIns="0" rIns="0" bIns="0"/>
          <a:lstStyle>
            <a:lvl1pPr>
              <a:defRPr b="0" i="0"/>
            </a:lvl1pPr>
            <a:lvl2pPr>
              <a:defRPr b="0" i="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432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B559-DF7A-FF4C-8097-361209CA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3E68A-9AA3-134E-AC72-C0076A4A9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8FE68-304A-8549-8870-14E9C405E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360D1-8D3F-2944-8AE9-4CD6D6799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4E692-3824-2B48-A883-C45D7E75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B4A1E-F1D1-0142-8FF0-2406DCD0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9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927D-3AE6-9F40-8735-67AC539E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F5BC-45B7-9745-81D6-342A3C016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12401-FD5C-924A-AAB2-FEA51B5C8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242AB0-84DE-1446-AE05-DC227091D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C485F3-C0C7-514D-B1A0-CDB724650E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FE6CD-F678-6C45-A4C7-21B8B235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DD075-3054-B148-9329-74FB73366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61D05-8596-624D-8C8D-39E91540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8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220BE-0742-9849-91DC-7F5360F0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9F69B-7865-864A-A1C0-B9B2D8EA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E0260-C577-4548-A628-226071EE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AC9A0-AC27-1D44-A549-A4DDA749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8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FADB3-C035-1443-9374-41558C53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ECB2B-07F6-B543-9BB3-1670B491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E014D-5C55-4743-BFE2-D5D3C579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7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B16E-3001-FA45-96DB-46D2E352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1303-F44E-5347-9EC3-1ED9DF6FA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>
                <a:latin typeface="Sofia Pro Light" panose="020B0000000000000000" pitchFamily="34" charset="0"/>
              </a:defRPr>
            </a:lvl3pPr>
            <a:lvl4pPr>
              <a:defRPr sz="2000" b="0" i="0">
                <a:latin typeface="Sofia Pro Light" panose="020B0000000000000000" pitchFamily="34" charset="0"/>
              </a:defRPr>
            </a:lvl4pPr>
            <a:lvl5pPr>
              <a:defRPr sz="2000" b="0" i="0">
                <a:latin typeface="Sofia Pro Light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4F654-305B-4E46-9DB2-A1E4C4303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5660E-6D9D-C540-8C61-E9E0BCCD5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318F1-8AA6-EF43-8407-398A6A87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520A6-6FA2-7F41-84AF-84E74E4C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0ED5-679B-7749-B86C-503F4EA0E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10594C-433A-5244-B311-9FFCD7F13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F46B0-D949-B941-9913-185013EF0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A3FAB-8530-6D4B-8C7D-CECEF8C9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F9A69-DC5A-E343-ACD0-03956E1E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4D371-E70C-B94A-BC28-02513A61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2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3A87-CA83-534C-9AAD-029063739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0E9F5-4359-7A4C-BF80-8D547593C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3E3AC-8313-AE45-89F5-597D802E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D235B-C278-2545-AD4A-8094397D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EA696-DB7B-1347-B0CA-9049638E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5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72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00" b="1" i="0" kern="1200">
          <a:solidFill>
            <a:schemeClr val="accent1"/>
          </a:solidFill>
          <a:latin typeface="Poppins" panose="02000000000000000000" pitchFamily="2" charset="77"/>
          <a:ea typeface="+mj-ea"/>
          <a:cs typeface="Poppins" panose="02000000000000000000" pitchFamily="2" charset="77"/>
        </a:defRPr>
      </a:lvl1pPr>
    </p:titleStyle>
    <p:bodyStyle>
      <a:lvl1pPr marL="0" indent="0" algn="l" defTabSz="685800" rtl="0" eaLnBrk="1" latinLnBrk="0" hangingPunct="1">
        <a:lnSpc>
          <a:spcPts val="1880"/>
        </a:lnSpc>
        <a:spcBef>
          <a:spcPts val="75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1pPr>
      <a:lvl2pPr marL="514350" indent="-171450" algn="l" defTabSz="685800" rtl="0" eaLnBrk="1" latinLnBrk="0" hangingPunct="1">
        <a:lnSpc>
          <a:spcPts val="1880"/>
        </a:lnSpc>
        <a:spcBef>
          <a:spcPts val="75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" panose="02000000000000000000" pitchFamily="2" charset="77"/>
          <a:ea typeface="+mn-ea"/>
          <a:cs typeface="Poppins" panose="02000000000000000000" pitchFamily="2" charset="77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" panose="02000000000000000000" pitchFamily="2" charset="77"/>
          <a:ea typeface="+mn-ea"/>
          <a:cs typeface="Poppins" panose="02000000000000000000" pitchFamily="2" charset="77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" panose="02000000000000000000" pitchFamily="2" charset="77"/>
          <a:ea typeface="+mn-ea"/>
          <a:cs typeface="Poppins" panose="02000000000000000000" pitchFamily="2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35BD3-2125-CF40-8E6C-01EA1883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54347"/>
            <a:ext cx="5665517" cy="381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E778A-8F7F-C14A-B464-BC6ADE507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27" y="1022059"/>
            <a:ext cx="7914681" cy="353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18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>
          <a:solidFill>
            <a:schemeClr val="accent1"/>
          </a:solidFill>
          <a:latin typeface="Sofia Pro Semi Bold" panose="020B0000000000000000" pitchFamily="34" charset="0"/>
          <a:ea typeface="+mj-ea"/>
          <a:cs typeface="Poppins SemiBold" panose="02000000000000000000" pitchFamily="2" charset="77"/>
        </a:defRPr>
      </a:lvl1pPr>
    </p:titleStyle>
    <p:bodyStyle>
      <a:lvl1pPr marL="0" indent="0" algn="l" defTabSz="914400" rtl="0" eaLnBrk="1" latinLnBrk="0" hangingPunct="1">
        <a:lnSpc>
          <a:spcPts val="1880"/>
        </a:lnSpc>
        <a:spcBef>
          <a:spcPts val="75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Sofia Pro Light" panose="020B0000000000000000" pitchFamily="34" charset="0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ts val="1880"/>
        </a:lnSpc>
        <a:spcBef>
          <a:spcPts val="750"/>
        </a:spcBef>
        <a:buClr>
          <a:schemeClr val="tx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ofia Pro Light" panose="020B0000000000000000" pitchFamily="34" charset="0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5.png"/><Relationship Id="rId10" Type="http://schemas.microsoft.com/office/2007/relationships/diagramDrawing" Target="../diagrams/drawing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5.png"/><Relationship Id="rId10" Type="http://schemas.microsoft.com/office/2007/relationships/diagramDrawing" Target="../diagrams/drawing5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5.png"/><Relationship Id="rId10" Type="http://schemas.microsoft.com/office/2007/relationships/diagramDrawing" Target="../diagrams/drawing6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4.png"/><Relationship Id="rId21" Type="http://schemas.openxmlformats.org/officeDocument/2006/relationships/image" Target="../media/image45.png"/><Relationship Id="rId7" Type="http://schemas.openxmlformats.org/officeDocument/2006/relationships/diagramLayout" Target="../diagrams/layout7.xml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5" Type="http://schemas.openxmlformats.org/officeDocument/2006/relationships/image" Target="../media/image39.png"/><Relationship Id="rId10" Type="http://schemas.microsoft.com/office/2007/relationships/diagramDrawing" Target="../diagrams/drawing7.xml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diagramColors" Target="../diagrams/colors7.xml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image" Target="../media/image5.png"/><Relationship Id="rId10" Type="http://schemas.microsoft.com/office/2007/relationships/diagramDrawing" Target="../diagrams/drawing8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.png"/><Relationship Id="rId5" Type="http://schemas.openxmlformats.org/officeDocument/2006/relationships/image" Target="../media/image14.sv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5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4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5.png"/><Relationship Id="rId15" Type="http://schemas.microsoft.com/office/2007/relationships/diagramDrawing" Target="../diagrams/drawing3.xml"/><Relationship Id="rId23" Type="http://schemas.openxmlformats.org/officeDocument/2006/relationships/image" Target="../media/image23.png"/><Relationship Id="rId10" Type="http://schemas.microsoft.com/office/2007/relationships/diagramDrawing" Target="../diagrams/drawing2.xml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retching on a yoga mat&#10;&#10;Description automatically generated">
            <a:extLst>
              <a:ext uri="{FF2B5EF4-FFF2-40B4-BE49-F238E27FC236}">
                <a16:creationId xmlns:a16="http://schemas.microsoft.com/office/drawing/2014/main" id="{DC50AB31-3AEB-BA94-3BB9-98E6726C7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1" name="Picture 10" descr="A black and white gradient&#10;&#10;Description automatically generated">
            <a:extLst>
              <a:ext uri="{FF2B5EF4-FFF2-40B4-BE49-F238E27FC236}">
                <a16:creationId xmlns:a16="http://schemas.microsoft.com/office/drawing/2014/main" id="{A66C5B1A-2E03-70F2-E553-685C7B8472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2"/>
          <a:stretch/>
        </p:blipFill>
        <p:spPr>
          <a:xfrm>
            <a:off x="0" y="1"/>
            <a:ext cx="7290486" cy="5143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FCF4AB-818F-423D-C233-03C1C10DE4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DDC00-2B65-1948-8B3D-C3D4F99102CA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 Regular" panose="020B0000000000000000" pitchFamily="34" charset="0"/>
                <a:ea typeface="+mn-ea"/>
                <a:cs typeface="Poppins" panose="02000000000000000000" pitchFamily="2" charset="77"/>
              </a:rPr>
              <a:t>Buddle.co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C6C24-4731-C512-0647-8E9568DF2144}"/>
              </a:ext>
            </a:extLst>
          </p:cNvPr>
          <p:cNvSpPr txBox="1"/>
          <p:nvPr/>
        </p:nvSpPr>
        <p:spPr>
          <a:xfrm>
            <a:off x="453493" y="1364475"/>
            <a:ext cx="3663778" cy="20236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6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F336C"/>
                </a:highlight>
                <a:uLnTx/>
                <a:uFillTx/>
                <a:latin typeface="Sofia Pro Semi Bold"/>
                <a:cs typeface="Poppins SemiBold"/>
              </a:rPr>
              <a:t>Your Culture and Values in Your </a:t>
            </a:r>
            <a:r>
              <a:rPr kumimoji="0" lang="en-GB" sz="3200" b="1" i="0" u="none" strike="noStrike" kern="16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F336C"/>
                </a:highlight>
                <a:uLnTx/>
                <a:uFillTx/>
                <a:latin typeface="Sofia Pro Semi Bold"/>
                <a:cs typeface="Poppins SemiBold"/>
              </a:rPr>
              <a:t>Organisation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D94BE73-FF66-8657-5BC8-6144EC778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61" y="512196"/>
            <a:ext cx="2158270" cy="570400"/>
          </a:xfrm>
          <a:prstGeom prst="rect">
            <a:avLst/>
          </a:prstGeom>
        </p:spPr>
      </p:pic>
      <p:pic>
        <p:nvPicPr>
          <p:cNvPr id="8" name="Picture 7" descr="A white and black logo&#10;&#10;Description automatically generated">
            <a:extLst>
              <a:ext uri="{FF2B5EF4-FFF2-40B4-BE49-F238E27FC236}">
                <a16:creationId xmlns:a16="http://schemas.microsoft.com/office/drawing/2014/main" id="{027CE64C-976F-AAE9-0AA2-1F08DC149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0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Breakout session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800">
                <a:latin typeface="Sofia Pro Light"/>
                <a:cs typeface="Poppins"/>
              </a:rPr>
              <a:t>What are your organisations values?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Char char="•"/>
            </a:pPr>
            <a:endParaRPr lang="en-GB" sz="1800">
              <a:latin typeface="Sofia Pro Light" panose="020B0604020202020204" charset="0"/>
              <a:cs typeface="Poppins"/>
            </a:endParaRP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800">
                <a:latin typeface="Sofia Pro Light" panose="020B0604020202020204" charset="0"/>
                <a:cs typeface="Poppins"/>
              </a:rPr>
              <a:t>How about your personal values?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9D8B1F-CAA5-85EA-BCF3-978AC0A9A5E0}"/>
              </a:ext>
            </a:extLst>
          </p:cNvPr>
          <p:cNvGrpSpPr/>
          <p:nvPr/>
        </p:nvGrpSpPr>
        <p:grpSpPr>
          <a:xfrm>
            <a:off x="441883" y="2650256"/>
            <a:ext cx="8271811" cy="1010329"/>
            <a:chOff x="987136" y="3638737"/>
            <a:chExt cx="9881755" cy="139238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C75AA24E-55DD-88E0-C69A-8672FD2D5CF3}"/>
                </a:ext>
              </a:extLst>
            </p:cNvPr>
            <p:cNvSpPr/>
            <p:nvPr/>
          </p:nvSpPr>
          <p:spPr>
            <a:xfrm>
              <a:off x="987136" y="3638737"/>
              <a:ext cx="9881755" cy="1392381"/>
            </a:xfrm>
            <a:prstGeom prst="wedgeRoundRectCallout">
              <a:avLst>
                <a:gd name="adj1" fmla="val -45010"/>
                <a:gd name="adj2" fmla="val 83887"/>
                <a:gd name="adj3" fmla="val 16667"/>
              </a:avLst>
            </a:prstGeom>
            <a:solidFill>
              <a:srgbClr val="A456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r>
                <a:rPr lang="en-GB" i="1">
                  <a:latin typeface="Sofia Pro Light" panose="020B0604020202020204" charset="0"/>
                </a:rPr>
                <a:t>Feedback from each room</a:t>
              </a:r>
            </a:p>
            <a:p>
              <a:pPr marL="0" indent="0" algn="ctr">
                <a:buNone/>
              </a:pPr>
              <a:r>
                <a:rPr lang="en-GB">
                  <a:latin typeface="Sofia Pro Light" panose="020B0604020202020204" charset="0"/>
                </a:rPr>
                <a:t>Do these values matter to you or to your organisation? </a:t>
              </a:r>
            </a:p>
            <a:p>
              <a:pPr marL="0" indent="0" algn="ctr">
                <a:buNone/>
              </a:pPr>
              <a:r>
                <a:rPr lang="en-GB">
                  <a:latin typeface="Sofia Pro Light" panose="020B0604020202020204" charset="0"/>
                </a:rPr>
                <a:t>How do you know?</a:t>
              </a:r>
            </a:p>
          </p:txBody>
        </p:sp>
        <p:pic>
          <p:nvPicPr>
            <p:cNvPr id="9" name="Graphic 8" descr="Chat with solid fill">
              <a:extLst>
                <a:ext uri="{FF2B5EF4-FFF2-40B4-BE49-F238E27FC236}">
                  <a16:creationId xmlns:a16="http://schemas.microsoft.com/office/drawing/2014/main" id="{E3FBC0B7-9EC2-3820-FEE6-D24EFA71B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53603" y="387772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40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Breakout session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9D8B1F-CAA5-85EA-BCF3-978AC0A9A5E0}"/>
              </a:ext>
            </a:extLst>
          </p:cNvPr>
          <p:cNvGrpSpPr/>
          <p:nvPr/>
        </p:nvGrpSpPr>
        <p:grpSpPr>
          <a:xfrm>
            <a:off x="441883" y="2652083"/>
            <a:ext cx="8271811" cy="1010329"/>
            <a:chOff x="987136" y="3638737"/>
            <a:chExt cx="9881755" cy="139238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C75AA24E-55DD-88E0-C69A-8672FD2D5CF3}"/>
                </a:ext>
              </a:extLst>
            </p:cNvPr>
            <p:cNvSpPr/>
            <p:nvPr/>
          </p:nvSpPr>
          <p:spPr>
            <a:xfrm>
              <a:off x="987136" y="3638737"/>
              <a:ext cx="9881755" cy="1392381"/>
            </a:xfrm>
            <a:prstGeom prst="wedgeRoundRectCallout">
              <a:avLst>
                <a:gd name="adj1" fmla="val -45010"/>
                <a:gd name="adj2" fmla="val 83887"/>
                <a:gd name="adj3" fmla="val 16667"/>
              </a:avLst>
            </a:prstGeom>
            <a:solidFill>
              <a:srgbClr val="A456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r>
                <a:rPr lang="en-GB" i="1">
                  <a:latin typeface="Sofia Pro Light" panose="020B0604020202020204" charset="0"/>
                </a:rPr>
                <a:t>Feedback from each room</a:t>
              </a:r>
            </a:p>
            <a:p>
              <a:pPr marL="0" indent="0" algn="ctr">
                <a:buNone/>
              </a:pPr>
              <a:r>
                <a:rPr lang="en-GB">
                  <a:latin typeface="Sofia Pro Light" panose="020B0604020202020204" charset="0"/>
                </a:rPr>
                <a:t>Do you need to change anything? </a:t>
              </a:r>
            </a:p>
            <a:p>
              <a:pPr marL="0" indent="0" algn="ctr">
                <a:buNone/>
              </a:pPr>
              <a:r>
                <a:rPr lang="en-GB">
                  <a:latin typeface="Sofia Pro Light" panose="020B0604020202020204" charset="0"/>
                </a:rPr>
                <a:t>If culture is behaviour, what do you need to do?</a:t>
              </a:r>
            </a:p>
          </p:txBody>
        </p:sp>
        <p:pic>
          <p:nvPicPr>
            <p:cNvPr id="9" name="Graphic 8" descr="Chat with solid fill">
              <a:extLst>
                <a:ext uri="{FF2B5EF4-FFF2-40B4-BE49-F238E27FC236}">
                  <a16:creationId xmlns:a16="http://schemas.microsoft.com/office/drawing/2014/main" id="{E3FBC0B7-9EC2-3820-FEE6-D24EFA71B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53603" y="3877727"/>
              <a:ext cx="914400" cy="914400"/>
            </a:xfrm>
            <a:prstGeom prst="rect">
              <a:avLst/>
            </a:prstGeom>
          </p:spPr>
        </p:pic>
      </p:grp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72EC682-A0A4-F1C3-6A61-5E760ADD4978}"/>
              </a:ext>
            </a:extLst>
          </p:cNvPr>
          <p:cNvSpPr txBox="1">
            <a:spLocks/>
          </p:cNvSpPr>
          <p:nvPr/>
        </p:nvSpPr>
        <p:spPr>
          <a:xfrm>
            <a:off x="544538" y="1022059"/>
            <a:ext cx="7914681" cy="35369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DB4A3D"/>
              </a:buClr>
              <a:buFont typeface="Arial,Sans-Serif" panose="020B0604020202020204" pitchFamily="34" charset="0"/>
              <a:buChar char="•"/>
            </a:pPr>
            <a:endParaRPr lang="en-GB" sz="1800">
              <a:latin typeface="Sofia Pro Light"/>
              <a:cs typeface="Arial"/>
            </a:endParaRPr>
          </a:p>
          <a:p>
            <a:pPr marL="285750" indent="-285750">
              <a:buClr>
                <a:srgbClr val="DB4A3D"/>
              </a:buClr>
              <a:buFont typeface="Arial,Sans-Serif" panose="020B0604020202020204" pitchFamily="34" charset="0"/>
              <a:buChar char="•"/>
            </a:pPr>
            <a:r>
              <a:rPr lang="en-GB" sz="1800">
                <a:latin typeface="Sofia Pro Light"/>
                <a:cs typeface="Arial"/>
              </a:rPr>
              <a:t>How does your organisation behave/not behave to live out their values?</a:t>
            </a:r>
            <a:endParaRPr lang="en-US" sz="1800">
              <a:latin typeface="Sofia Pro Light"/>
              <a:cs typeface="Arial"/>
            </a:endParaRPr>
          </a:p>
          <a:p>
            <a:pPr marL="285750" indent="-285750">
              <a:buClr>
                <a:srgbClr val="DB4A3D"/>
              </a:buClr>
              <a:buFont typeface="Arial" panose="020B0604020202020204" pitchFamily="34" charset="0"/>
              <a:buChar char="•"/>
            </a:pPr>
            <a:endParaRPr lang="en-GB" sz="1800">
              <a:latin typeface="Sofia Pro Light" panose="020B0604020202020204" charset="0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8160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Culture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aphicFrame>
        <p:nvGraphicFramePr>
          <p:cNvPr id="9" name="Text Placeholder 2">
            <a:extLst>
              <a:ext uri="{FF2B5EF4-FFF2-40B4-BE49-F238E27FC236}">
                <a16:creationId xmlns:a16="http://schemas.microsoft.com/office/drawing/2014/main" id="{5D5C6EA2-DC1A-303A-4257-A30B270570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0658116"/>
              </p:ext>
            </p:extLst>
          </p:nvPr>
        </p:nvGraphicFramePr>
        <p:xfrm>
          <a:off x="432851" y="1209925"/>
          <a:ext cx="7624288" cy="2598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8242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Some culture theory* - why join?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59" y="1092694"/>
            <a:ext cx="7914681" cy="1807203"/>
          </a:xfrm>
          <a:prstGeom prst="rect">
            <a:avLst/>
          </a:prstGeom>
        </p:spPr>
        <p:txBody>
          <a:bodyPr lIns="0" tIns="0" rIns="0" bIns="0" numCol="2">
            <a:noAutofit/>
          </a:bodyPr>
          <a:lstStyle/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To be accepted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To feel part of a ‘family’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For a sense of identity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For respect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Because siblings or other family members are involved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Peer pressure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Cultural identity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Boredom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They think its attractive and cool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For other rewards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Sofia Pro Light" panose="020B0604020202020204" charset="0"/>
                <a:cs typeface="Poppins"/>
              </a:rPr>
              <a:t>*Thurrock.gov.uk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34B601-078C-5B26-9F61-0C21727EA9C6}"/>
              </a:ext>
            </a:extLst>
          </p:cNvPr>
          <p:cNvSpPr txBox="1"/>
          <p:nvPr/>
        </p:nvSpPr>
        <p:spPr>
          <a:xfrm>
            <a:off x="671270" y="3590104"/>
            <a:ext cx="8472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GB" sz="1800" b="1">
                <a:solidFill>
                  <a:srgbClr val="161616"/>
                </a:solidFill>
                <a:latin typeface="Sofia Pro Light" panose="020B0604020202020204" charset="0"/>
                <a:cs typeface="Poppins"/>
              </a:rPr>
              <a:t>C</a:t>
            </a:r>
            <a:r>
              <a:rPr lang="en-GB" sz="1800" b="1">
                <a:solidFill>
                  <a:srgbClr val="161616"/>
                </a:solidFill>
                <a:effectLst/>
                <a:latin typeface="Sofia Pro Light" panose="020B0604020202020204" charset="0"/>
                <a:cs typeface="Poppins"/>
              </a:rPr>
              <a:t>an you use cultural change to change </a:t>
            </a:r>
            <a:r>
              <a:rPr lang="en-GB" sz="1800" b="1">
                <a:solidFill>
                  <a:srgbClr val="161616"/>
                </a:solidFill>
                <a:latin typeface="Sofia Pro Light" panose="020B0604020202020204" charset="0"/>
                <a:cs typeface="Poppins"/>
              </a:rPr>
              <a:t>organisation</a:t>
            </a:r>
            <a:r>
              <a:rPr lang="en-GB" sz="1800" b="1">
                <a:solidFill>
                  <a:srgbClr val="161616"/>
                </a:solidFill>
                <a:effectLst/>
                <a:latin typeface="Sofia Pro Light" panose="020B0604020202020204" charset="0"/>
                <a:cs typeface="Poppins"/>
              </a:rPr>
              <a:t> culture?</a:t>
            </a:r>
          </a:p>
        </p:txBody>
      </p:sp>
    </p:spTree>
    <p:extLst>
      <p:ext uri="{BB962C8B-B14F-4D97-AF65-F5344CB8AC3E}">
        <p14:creationId xmlns:p14="http://schemas.microsoft.com/office/powerpoint/2010/main" val="2347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FE99B2C-8696-8828-1BD0-2F9A6D5244AE}"/>
              </a:ext>
            </a:extLst>
          </p:cNvPr>
          <p:cNvSpPr txBox="1">
            <a:spLocks/>
          </p:cNvSpPr>
          <p:nvPr/>
        </p:nvSpPr>
        <p:spPr>
          <a:xfrm>
            <a:off x="444625" y="1120317"/>
            <a:ext cx="3050549" cy="83895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chemeClr val="accent1"/>
                </a:solidFill>
                <a:latin typeface="Sofia Pro Semi Bold" panose="020B0000000000000000" pitchFamily="34" charset="0"/>
                <a:ea typeface="+mj-ea"/>
                <a:cs typeface="Poppins SemiBold" panose="02000000000000000000" pitchFamily="2" charset="77"/>
              </a:defRPr>
            </a:lvl1pPr>
          </a:lstStyle>
          <a:p>
            <a:r>
              <a:rPr lang="en-GB" sz="3200">
                <a:solidFill>
                  <a:srgbClr val="333770"/>
                </a:solidFill>
                <a:latin typeface="Sofia Pro Light" panose="020B0604020202020204" charset="0"/>
              </a:rPr>
              <a:t>Culture concepts linked to your community organisations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1F96EE-579D-8075-A05B-F627CDF7E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808" y="570228"/>
            <a:ext cx="3573540" cy="35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3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8114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aphicFrame>
        <p:nvGraphicFramePr>
          <p:cNvPr id="12" name="Text Placeholder 2">
            <a:extLst>
              <a:ext uri="{FF2B5EF4-FFF2-40B4-BE49-F238E27FC236}">
                <a16:creationId xmlns:a16="http://schemas.microsoft.com/office/drawing/2014/main" id="{A9D4F9CC-1E59-DA87-91C6-020A6D9779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437396"/>
              </p:ext>
            </p:extLst>
          </p:nvPr>
        </p:nvGraphicFramePr>
        <p:xfrm>
          <a:off x="1488908" y="1030079"/>
          <a:ext cx="6164597" cy="308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302DE1DD-FE13-4778-C31B-1B93F23BE6D5}"/>
              </a:ext>
            </a:extLst>
          </p:cNvPr>
          <p:cNvSpPr txBox="1">
            <a:spLocks/>
          </p:cNvSpPr>
          <p:nvPr/>
        </p:nvSpPr>
        <p:spPr>
          <a:xfrm>
            <a:off x="444625" y="308184"/>
            <a:ext cx="4178509" cy="83895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chemeClr val="accent1"/>
                </a:solidFill>
                <a:latin typeface="Sofia Pro Semi Bold" panose="020B0000000000000000" pitchFamily="34" charset="0"/>
                <a:ea typeface="+mj-ea"/>
                <a:cs typeface="Poppins SemiBold" panose="02000000000000000000" pitchFamily="2" charset="77"/>
              </a:defRPr>
            </a:lvl1pPr>
          </a:lstStyle>
          <a:p>
            <a:r>
              <a:rPr lang="en-GB" sz="3200">
                <a:solidFill>
                  <a:srgbClr val="333770"/>
                </a:solidFill>
                <a:latin typeface="Sofia Pro Light"/>
                <a:cs typeface="Poppins SemiBold"/>
              </a:rPr>
              <a:t>Culture is </a:t>
            </a:r>
            <a:r>
              <a:rPr lang="en-GB" sz="3200">
                <a:solidFill>
                  <a:srgbClr val="3337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fia Pro Light"/>
                <a:cs typeface="Poppins SemiBold"/>
              </a:rPr>
              <a:t>everything</a:t>
            </a:r>
          </a:p>
        </p:txBody>
      </p:sp>
    </p:spTree>
    <p:extLst>
      <p:ext uri="{BB962C8B-B14F-4D97-AF65-F5344CB8AC3E}">
        <p14:creationId xmlns:p14="http://schemas.microsoft.com/office/powerpoint/2010/main" val="241237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Culture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728C90-7672-AA7A-9C7D-1B2F15BDA8BC}"/>
              </a:ext>
            </a:extLst>
          </p:cNvPr>
          <p:cNvSpPr txBox="1">
            <a:spLocks/>
          </p:cNvSpPr>
          <p:nvPr/>
        </p:nvSpPr>
        <p:spPr>
          <a:xfrm>
            <a:off x="429585" y="1375361"/>
            <a:ext cx="3579939" cy="83895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chemeClr val="accent1"/>
                </a:solidFill>
                <a:latin typeface="Sofia Pro Semi Bold" panose="020B0000000000000000" pitchFamily="34" charset="0"/>
                <a:ea typeface="+mj-ea"/>
                <a:cs typeface="Poppins SemiBold" panose="02000000000000000000" pitchFamily="2" charset="77"/>
              </a:defRPr>
            </a:lvl1pPr>
          </a:lstStyle>
          <a:p>
            <a:pPr marL="457200" indent="-45720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871E63"/>
                </a:solidFill>
                <a:latin typeface="Sofia Pro Light"/>
                <a:cs typeface="Poppins SemiBold"/>
              </a:rPr>
              <a:t>What is your </a:t>
            </a:r>
            <a:r>
              <a:rPr lang="en-GB">
                <a:solidFill>
                  <a:srgbClr val="F39546"/>
                </a:solidFill>
                <a:latin typeface="Sofia Pro Light"/>
                <a:cs typeface="Poppins SemiBold"/>
              </a:rPr>
              <a:t>culture?</a:t>
            </a:r>
          </a:p>
          <a:p>
            <a:pPr marL="457200" indent="-457200">
              <a:buClr>
                <a:srgbClr val="DB4A3D"/>
              </a:buClr>
              <a:buFont typeface="Arial" panose="020B0604020202020204" pitchFamily="34" charset="0"/>
              <a:buChar char="•"/>
            </a:pPr>
            <a:endParaRPr lang="en-GB" sz="2400">
              <a:solidFill>
                <a:srgbClr val="871E63"/>
              </a:solidFill>
              <a:latin typeface="Sofia Pro Light" panose="020B0604020202020204" charset="0"/>
            </a:endParaRPr>
          </a:p>
          <a:p>
            <a:pPr marL="457200" indent="-45720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871E63"/>
                </a:solidFill>
                <a:latin typeface="Sofia Pro Light" panose="020B0604020202020204" charset="0"/>
              </a:rPr>
              <a:t>What sort of </a:t>
            </a:r>
            <a:r>
              <a:rPr lang="en-GB" sz="2400">
                <a:solidFill>
                  <a:srgbClr val="F39546"/>
                </a:solidFill>
                <a:latin typeface="Sofia Pro Light" panose="020B0604020202020204" charset="0"/>
              </a:rPr>
              <a:t>experience</a:t>
            </a:r>
            <a:r>
              <a:rPr lang="en-GB" sz="2400">
                <a:solidFill>
                  <a:srgbClr val="871E63"/>
                </a:solidFill>
                <a:latin typeface="Sofia Pro Light" panose="020B0604020202020204" charset="0"/>
              </a:rPr>
              <a:t> do you provide to your participants?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A26C063-B302-D9FE-9740-4BD08998D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244228"/>
              </p:ext>
            </p:extLst>
          </p:nvPr>
        </p:nvGraphicFramePr>
        <p:xfrm>
          <a:off x="3609262" y="750495"/>
          <a:ext cx="5653273" cy="3382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079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Have you thought about?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6BA8831-D7B9-08AC-577B-D7158FBF11B9}"/>
              </a:ext>
            </a:extLst>
          </p:cNvPr>
          <p:cNvGrpSpPr/>
          <p:nvPr/>
        </p:nvGrpSpPr>
        <p:grpSpPr>
          <a:xfrm>
            <a:off x="533076" y="858568"/>
            <a:ext cx="8077849" cy="3419976"/>
            <a:chOff x="405240" y="790891"/>
            <a:chExt cx="8333520" cy="3675647"/>
          </a:xfrm>
        </p:grpSpPr>
        <p:graphicFrame>
          <p:nvGraphicFramePr>
            <p:cNvPr id="16" name="Diagram 15">
              <a:extLst>
                <a:ext uri="{FF2B5EF4-FFF2-40B4-BE49-F238E27FC236}">
                  <a16:creationId xmlns:a16="http://schemas.microsoft.com/office/drawing/2014/main" id="{8E5578A1-6986-2512-4246-DCC892B8FE7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97336932"/>
                </p:ext>
              </p:extLst>
            </p:nvPr>
          </p:nvGraphicFramePr>
          <p:xfrm>
            <a:off x="405240" y="790891"/>
            <a:ext cx="8333520" cy="36756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pic>
          <p:nvPicPr>
            <p:cNvPr id="18" name="Graphic 17" descr="Email with solid fill">
              <a:extLst>
                <a:ext uri="{FF2B5EF4-FFF2-40B4-BE49-F238E27FC236}">
                  <a16:creationId xmlns:a16="http://schemas.microsoft.com/office/drawing/2014/main" id="{72168F18-244E-E262-AA5A-E91CD1EB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89069" y="1915547"/>
              <a:ext cx="501789" cy="504853"/>
            </a:xfrm>
            <a:prstGeom prst="rect">
              <a:avLst/>
            </a:prstGeom>
          </p:spPr>
        </p:pic>
        <p:pic>
          <p:nvPicPr>
            <p:cNvPr id="19" name="Graphic 18" descr="Handshake with solid fill">
              <a:extLst>
                <a:ext uri="{FF2B5EF4-FFF2-40B4-BE49-F238E27FC236}">
                  <a16:creationId xmlns:a16="http://schemas.microsoft.com/office/drawing/2014/main" id="{6DA7A532-D16A-BF8D-7BBC-BF9FF46BB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187416" y="1801840"/>
              <a:ext cx="761410" cy="750792"/>
            </a:xfrm>
            <a:prstGeom prst="rect">
              <a:avLst/>
            </a:prstGeom>
          </p:spPr>
        </p:pic>
        <p:pic>
          <p:nvPicPr>
            <p:cNvPr id="20" name="Graphic 19" descr="Business Growth with solid fill">
              <a:extLst>
                <a:ext uri="{FF2B5EF4-FFF2-40B4-BE49-F238E27FC236}">
                  <a16:creationId xmlns:a16="http://schemas.microsoft.com/office/drawing/2014/main" id="{9BE9FE71-7DA0-9384-444B-92DA5F203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138555" y="1986124"/>
              <a:ext cx="532879" cy="526457"/>
            </a:xfrm>
            <a:prstGeom prst="rect">
              <a:avLst/>
            </a:prstGeom>
          </p:spPr>
        </p:pic>
        <p:pic>
          <p:nvPicPr>
            <p:cNvPr id="21" name="Graphic 20" descr="Connections with solid fill">
              <a:extLst>
                <a:ext uri="{FF2B5EF4-FFF2-40B4-BE49-F238E27FC236}">
                  <a16:creationId xmlns:a16="http://schemas.microsoft.com/office/drawing/2014/main" id="{50C1D4C7-B016-B016-601D-89341606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91377" y="3631101"/>
              <a:ext cx="731300" cy="732735"/>
            </a:xfrm>
            <a:prstGeom prst="rect">
              <a:avLst/>
            </a:prstGeom>
          </p:spPr>
        </p:pic>
        <p:pic>
          <p:nvPicPr>
            <p:cNvPr id="22" name="Graphic 21" descr="Thought with solid fill">
              <a:extLst>
                <a:ext uri="{FF2B5EF4-FFF2-40B4-BE49-F238E27FC236}">
                  <a16:creationId xmlns:a16="http://schemas.microsoft.com/office/drawing/2014/main" id="{911C7E75-AF4D-1C68-D338-D402EA9E6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267755" y="3695831"/>
              <a:ext cx="606008" cy="610539"/>
            </a:xfrm>
            <a:prstGeom prst="rect">
              <a:avLst/>
            </a:prstGeom>
          </p:spPr>
        </p:pic>
        <p:pic>
          <p:nvPicPr>
            <p:cNvPr id="23" name="Graphic 22" descr="Megaphone with solid fill">
              <a:extLst>
                <a:ext uri="{FF2B5EF4-FFF2-40B4-BE49-F238E27FC236}">
                  <a16:creationId xmlns:a16="http://schemas.microsoft.com/office/drawing/2014/main" id="{CCC529FC-7D1E-3096-B1D3-5F2D40481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078126" y="3635190"/>
              <a:ext cx="707820" cy="707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673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2400">
                <a:solidFill>
                  <a:schemeClr val="accent6"/>
                </a:solidFill>
                <a:latin typeface="Sofia Pro Semi Bold"/>
                <a:cs typeface="Poppins SemiBold"/>
              </a:rPr>
              <a:t>Organisation</a:t>
            </a:r>
            <a:r>
              <a:rPr lang="en-US" sz="2400">
                <a:solidFill>
                  <a:schemeClr val="accent6"/>
                </a:solidFill>
                <a:latin typeface="Sofia Pro Semi Bold"/>
                <a:cs typeface="Poppins SemiBold"/>
              </a:rPr>
              <a:t> Culture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8" y="1149895"/>
            <a:ext cx="7914681" cy="35369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800">
                <a:latin typeface="Sofia Pro Light"/>
                <a:cs typeface="Poppins"/>
              </a:rPr>
              <a:t>How do you create a </a:t>
            </a:r>
            <a:r>
              <a:rPr lang="en-GB" sz="1800">
                <a:solidFill>
                  <a:srgbClr val="DB4A3D"/>
                </a:solidFill>
                <a:latin typeface="Sofia Pro Light"/>
                <a:cs typeface="Poppins"/>
              </a:rPr>
              <a:t>welcoming</a:t>
            </a:r>
            <a:r>
              <a:rPr lang="en-GB" sz="1800">
                <a:latin typeface="Sofia Pro Light"/>
                <a:cs typeface="Poppins"/>
              </a:rPr>
              <a:t> and </a:t>
            </a:r>
            <a:r>
              <a:rPr lang="en-GB" sz="1800">
                <a:solidFill>
                  <a:srgbClr val="DB4A3D"/>
                </a:solidFill>
                <a:latin typeface="Sofia Pro Light"/>
                <a:cs typeface="Poppins"/>
              </a:rPr>
              <a:t>inclusive culture </a:t>
            </a:r>
            <a:r>
              <a:rPr lang="en-GB" sz="1800">
                <a:latin typeface="Sofia Pro Light"/>
                <a:cs typeface="Poppins"/>
              </a:rPr>
              <a:t>for your participants?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endParaRPr lang="en-GB" sz="1800" b="1">
              <a:latin typeface="Sofia Pro Light" panose="020B0604020202020204" charset="0"/>
              <a:cs typeface="Poppins"/>
            </a:endParaRPr>
          </a:p>
          <a:p>
            <a:pPr>
              <a:lnSpc>
                <a:spcPts val="1880"/>
              </a:lnSpc>
              <a:buClr>
                <a:srgbClr val="DB4A3D"/>
              </a:buClr>
            </a:pPr>
            <a:endParaRPr lang="en-GB" sz="1800" b="1">
              <a:latin typeface="Sofia Pro Light" panose="020B0604020202020204" charset="0"/>
              <a:cs typeface="Poppins"/>
            </a:endParaRP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sz="1800">
                <a:latin typeface="Sofia Pro Light"/>
                <a:cs typeface="Poppins"/>
              </a:rPr>
              <a:t>Is your approach organisation centric or participant centric?</a:t>
            </a:r>
          </a:p>
          <a:p>
            <a:pPr>
              <a:lnSpc>
                <a:spcPts val="1880"/>
              </a:lnSpc>
            </a:pPr>
            <a:endParaRPr lang="en-GB" sz="1800" b="1">
              <a:latin typeface="Sofia Pro Light" panose="020B0604020202020204" charset="0"/>
              <a:cs typeface="Poppin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AF67D6C-AA6E-39ED-5461-42AD5349FA3F}"/>
              </a:ext>
            </a:extLst>
          </p:cNvPr>
          <p:cNvGrpSpPr/>
          <p:nvPr/>
        </p:nvGrpSpPr>
        <p:grpSpPr>
          <a:xfrm>
            <a:off x="5897975" y="3166359"/>
            <a:ext cx="2553001" cy="1175269"/>
            <a:chOff x="1792199" y="2745255"/>
            <a:chExt cx="2944027" cy="16339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D9F3A4-B9E5-92C7-30BA-CF5600DA2D78}"/>
                </a:ext>
              </a:extLst>
            </p:cNvPr>
            <p:cNvGrpSpPr/>
            <p:nvPr/>
          </p:nvGrpSpPr>
          <p:grpSpPr>
            <a:xfrm>
              <a:off x="1792199" y="2745255"/>
              <a:ext cx="587922" cy="1633972"/>
              <a:chOff x="4499992" y="2884142"/>
              <a:chExt cx="1163269" cy="2373741"/>
            </a:xfrm>
            <a:solidFill>
              <a:srgbClr val="39ADAD"/>
            </a:solidFill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4DCC7D0-9669-798F-03A0-76E4948F7A8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99992" y="2884142"/>
                <a:ext cx="1163269" cy="2373741"/>
                <a:chOff x="6354813" y="5298904"/>
                <a:chExt cx="738056" cy="1506062"/>
              </a:xfrm>
              <a:grpFill/>
            </p:grpSpPr>
            <p:sp>
              <p:nvSpPr>
                <p:cNvPr id="10" name="Freeform 108">
                  <a:extLst>
                    <a:ext uri="{FF2B5EF4-FFF2-40B4-BE49-F238E27FC236}">
                      <a16:creationId xmlns:a16="http://schemas.microsoft.com/office/drawing/2014/main" id="{754E9DE9-35A7-ED15-B887-EC83FB08D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7463" y="5298904"/>
                  <a:ext cx="252757" cy="238304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31"/>
                    </a:cxn>
                    <a:cxn ang="0">
                      <a:pos x="3" y="36"/>
                    </a:cxn>
                    <a:cxn ang="0">
                      <a:pos x="4" y="40"/>
                    </a:cxn>
                    <a:cxn ang="0">
                      <a:pos x="8" y="44"/>
                    </a:cxn>
                    <a:cxn ang="0">
                      <a:pos x="11" y="47"/>
                    </a:cxn>
                    <a:cxn ang="0">
                      <a:pos x="16" y="49"/>
                    </a:cxn>
                    <a:cxn ang="0">
                      <a:pos x="20" y="51"/>
                    </a:cxn>
                    <a:cxn ang="0">
                      <a:pos x="25" y="51"/>
                    </a:cxn>
                    <a:cxn ang="0">
                      <a:pos x="25" y="51"/>
                    </a:cxn>
                    <a:cxn ang="0">
                      <a:pos x="31" y="51"/>
                    </a:cxn>
                    <a:cxn ang="0">
                      <a:pos x="36" y="49"/>
                    </a:cxn>
                    <a:cxn ang="0">
                      <a:pos x="40" y="47"/>
                    </a:cxn>
                    <a:cxn ang="0">
                      <a:pos x="44" y="44"/>
                    </a:cxn>
                    <a:cxn ang="0">
                      <a:pos x="47" y="40"/>
                    </a:cxn>
                    <a:cxn ang="0">
                      <a:pos x="50" y="36"/>
                    </a:cxn>
                    <a:cxn ang="0">
                      <a:pos x="51" y="31"/>
                    </a:cxn>
                    <a:cxn ang="0">
                      <a:pos x="51" y="25"/>
                    </a:cxn>
                    <a:cxn ang="0">
                      <a:pos x="51" y="25"/>
                    </a:cxn>
                    <a:cxn ang="0">
                      <a:pos x="51" y="21"/>
                    </a:cxn>
                    <a:cxn ang="0">
                      <a:pos x="50" y="16"/>
                    </a:cxn>
                    <a:cxn ang="0">
                      <a:pos x="47" y="12"/>
                    </a:cxn>
                    <a:cxn ang="0">
                      <a:pos x="44" y="8"/>
                    </a:cxn>
                    <a:cxn ang="0">
                      <a:pos x="40" y="5"/>
                    </a:cxn>
                    <a:cxn ang="0">
                      <a:pos x="36" y="2"/>
                    </a:cxn>
                    <a:cxn ang="0">
                      <a:pos x="31" y="1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20" y="1"/>
                    </a:cxn>
                    <a:cxn ang="0">
                      <a:pos x="16" y="2"/>
                    </a:cxn>
                    <a:cxn ang="0">
                      <a:pos x="11" y="5"/>
                    </a:cxn>
                    <a:cxn ang="0">
                      <a:pos x="8" y="8"/>
                    </a:cxn>
                    <a:cxn ang="0">
                      <a:pos x="4" y="12"/>
                    </a:cxn>
                    <a:cxn ang="0">
                      <a:pos x="3" y="16"/>
                    </a:cxn>
                    <a:cxn ang="0">
                      <a:pos x="0" y="21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1" h="5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31"/>
                      </a:lnTo>
                      <a:lnTo>
                        <a:pt x="3" y="36"/>
                      </a:lnTo>
                      <a:lnTo>
                        <a:pt x="4" y="40"/>
                      </a:lnTo>
                      <a:lnTo>
                        <a:pt x="8" y="44"/>
                      </a:lnTo>
                      <a:lnTo>
                        <a:pt x="11" y="47"/>
                      </a:lnTo>
                      <a:lnTo>
                        <a:pt x="16" y="49"/>
                      </a:lnTo>
                      <a:lnTo>
                        <a:pt x="20" y="51"/>
                      </a:lnTo>
                      <a:lnTo>
                        <a:pt x="25" y="51"/>
                      </a:lnTo>
                      <a:lnTo>
                        <a:pt x="25" y="51"/>
                      </a:lnTo>
                      <a:lnTo>
                        <a:pt x="31" y="51"/>
                      </a:lnTo>
                      <a:lnTo>
                        <a:pt x="36" y="49"/>
                      </a:lnTo>
                      <a:lnTo>
                        <a:pt x="40" y="47"/>
                      </a:lnTo>
                      <a:lnTo>
                        <a:pt x="44" y="44"/>
                      </a:lnTo>
                      <a:lnTo>
                        <a:pt x="47" y="40"/>
                      </a:lnTo>
                      <a:lnTo>
                        <a:pt x="50" y="36"/>
                      </a:lnTo>
                      <a:lnTo>
                        <a:pt x="51" y="31"/>
                      </a:lnTo>
                      <a:lnTo>
                        <a:pt x="51" y="25"/>
                      </a:lnTo>
                      <a:lnTo>
                        <a:pt x="51" y="25"/>
                      </a:lnTo>
                      <a:lnTo>
                        <a:pt x="51" y="21"/>
                      </a:lnTo>
                      <a:lnTo>
                        <a:pt x="50" y="16"/>
                      </a:lnTo>
                      <a:lnTo>
                        <a:pt x="47" y="12"/>
                      </a:lnTo>
                      <a:lnTo>
                        <a:pt x="44" y="8"/>
                      </a:lnTo>
                      <a:lnTo>
                        <a:pt x="40" y="5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0" y="1"/>
                      </a:lnTo>
                      <a:lnTo>
                        <a:pt x="16" y="2"/>
                      </a:lnTo>
                      <a:lnTo>
                        <a:pt x="11" y="5"/>
                      </a:lnTo>
                      <a:lnTo>
                        <a:pt x="8" y="8"/>
                      </a:lnTo>
                      <a:lnTo>
                        <a:pt x="4" y="12"/>
                      </a:lnTo>
                      <a:lnTo>
                        <a:pt x="3" y="16"/>
                      </a:lnTo>
                      <a:lnTo>
                        <a:pt x="0" y="21"/>
                      </a:lnTo>
                      <a:lnTo>
                        <a:pt x="0" y="25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Freeform 110">
                  <a:extLst>
                    <a:ext uri="{FF2B5EF4-FFF2-40B4-BE49-F238E27FC236}">
                      <a16:creationId xmlns:a16="http://schemas.microsoft.com/office/drawing/2014/main" id="{C05C5AE4-12AD-1709-D38D-8F42D529F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4813" y="5584865"/>
                  <a:ext cx="738056" cy="1220101"/>
                </a:xfrm>
                <a:custGeom>
                  <a:avLst/>
                  <a:gdLst/>
                  <a:ahLst/>
                  <a:cxnLst>
                    <a:cxn ang="0">
                      <a:pos x="122" y="22"/>
                    </a:cxn>
                    <a:cxn ang="0">
                      <a:pos x="121" y="18"/>
                    </a:cxn>
                    <a:cxn ang="0">
                      <a:pos x="111" y="7"/>
                    </a:cxn>
                    <a:cxn ang="0">
                      <a:pos x="101" y="2"/>
                    </a:cxn>
                    <a:cxn ang="0">
                      <a:pos x="48" y="0"/>
                    </a:cxn>
                    <a:cxn ang="0">
                      <a:pos x="46" y="0"/>
                    </a:cxn>
                    <a:cxn ang="0">
                      <a:pos x="38" y="4"/>
                    </a:cxn>
                    <a:cxn ang="0">
                      <a:pos x="28" y="12"/>
                    </a:cxn>
                    <a:cxn ang="0">
                      <a:pos x="21" y="30"/>
                    </a:cxn>
                    <a:cxn ang="0">
                      <a:pos x="3" y="96"/>
                    </a:cxn>
                    <a:cxn ang="0">
                      <a:pos x="0" y="102"/>
                    </a:cxn>
                    <a:cxn ang="0">
                      <a:pos x="3" y="109"/>
                    </a:cxn>
                    <a:cxn ang="0">
                      <a:pos x="8" y="112"/>
                    </a:cxn>
                    <a:cxn ang="0">
                      <a:pos x="11" y="113"/>
                    </a:cxn>
                    <a:cxn ang="0">
                      <a:pos x="17" y="110"/>
                    </a:cxn>
                    <a:cxn ang="0">
                      <a:pos x="21" y="104"/>
                    </a:cxn>
                    <a:cxn ang="0">
                      <a:pos x="42" y="36"/>
                    </a:cxn>
                    <a:cxn ang="0">
                      <a:pos x="13" y="155"/>
                    </a:cxn>
                    <a:cxn ang="0">
                      <a:pos x="46" y="247"/>
                    </a:cxn>
                    <a:cxn ang="0">
                      <a:pos x="46" y="249"/>
                    </a:cxn>
                    <a:cxn ang="0">
                      <a:pos x="51" y="255"/>
                    </a:cxn>
                    <a:cxn ang="0">
                      <a:pos x="58" y="257"/>
                    </a:cxn>
                    <a:cxn ang="0">
                      <a:pos x="59" y="257"/>
                    </a:cxn>
                    <a:cxn ang="0">
                      <a:pos x="67" y="253"/>
                    </a:cxn>
                    <a:cxn ang="0">
                      <a:pos x="70" y="247"/>
                    </a:cxn>
                    <a:cxn ang="0">
                      <a:pos x="76" y="156"/>
                    </a:cxn>
                    <a:cxn ang="0">
                      <a:pos x="76" y="249"/>
                    </a:cxn>
                    <a:cxn ang="0">
                      <a:pos x="78" y="253"/>
                    </a:cxn>
                    <a:cxn ang="0">
                      <a:pos x="84" y="257"/>
                    </a:cxn>
                    <a:cxn ang="0">
                      <a:pos x="89" y="257"/>
                    </a:cxn>
                    <a:cxn ang="0">
                      <a:pos x="95" y="257"/>
                    </a:cxn>
                    <a:cxn ang="0">
                      <a:pos x="99" y="253"/>
                    </a:cxn>
                    <a:cxn ang="0">
                      <a:pos x="101" y="245"/>
                    </a:cxn>
                    <a:cxn ang="0">
                      <a:pos x="133" y="157"/>
                    </a:cxn>
                    <a:cxn ang="0">
                      <a:pos x="105" y="36"/>
                    </a:cxn>
                    <a:cxn ang="0">
                      <a:pos x="123" y="105"/>
                    </a:cxn>
                    <a:cxn ang="0">
                      <a:pos x="127" y="109"/>
                    </a:cxn>
                    <a:cxn ang="0">
                      <a:pos x="134" y="112"/>
                    </a:cxn>
                    <a:cxn ang="0">
                      <a:pos x="138" y="112"/>
                    </a:cxn>
                    <a:cxn ang="0">
                      <a:pos x="142" y="109"/>
                    </a:cxn>
                    <a:cxn ang="0">
                      <a:pos x="145" y="104"/>
                    </a:cxn>
                    <a:cxn ang="0">
                      <a:pos x="144" y="94"/>
                    </a:cxn>
                  </a:cxnLst>
                  <a:rect l="0" t="0" r="r" b="b"/>
                  <a:pathLst>
                    <a:path w="145" h="257">
                      <a:moveTo>
                        <a:pt x="144" y="94"/>
                      </a:moveTo>
                      <a:lnTo>
                        <a:pt x="122" y="22"/>
                      </a:lnTo>
                      <a:lnTo>
                        <a:pt x="122" y="22"/>
                      </a:lnTo>
                      <a:lnTo>
                        <a:pt x="121" y="18"/>
                      </a:lnTo>
                      <a:lnTo>
                        <a:pt x="115" y="11"/>
                      </a:lnTo>
                      <a:lnTo>
                        <a:pt x="111" y="7"/>
                      </a:lnTo>
                      <a:lnTo>
                        <a:pt x="106" y="4"/>
                      </a:lnTo>
                      <a:lnTo>
                        <a:pt x="101" y="2"/>
                      </a:lnTo>
                      <a:lnTo>
                        <a:pt x="93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6" y="0"/>
                      </a:lnTo>
                      <a:lnTo>
                        <a:pt x="42" y="2"/>
                      </a:lnTo>
                      <a:lnTo>
                        <a:pt x="38" y="4"/>
                      </a:lnTo>
                      <a:lnTo>
                        <a:pt x="33" y="7"/>
                      </a:lnTo>
                      <a:lnTo>
                        <a:pt x="28" y="12"/>
                      </a:lnTo>
                      <a:lnTo>
                        <a:pt x="25" y="19"/>
                      </a:lnTo>
                      <a:lnTo>
                        <a:pt x="21" y="30"/>
                      </a:lnTo>
                      <a:lnTo>
                        <a:pt x="3" y="96"/>
                      </a:lnTo>
                      <a:lnTo>
                        <a:pt x="3" y="96"/>
                      </a:lnTo>
                      <a:lnTo>
                        <a:pt x="1" y="97"/>
                      </a:lnTo>
                      <a:lnTo>
                        <a:pt x="0" y="102"/>
                      </a:lnTo>
                      <a:lnTo>
                        <a:pt x="1" y="105"/>
                      </a:lnTo>
                      <a:lnTo>
                        <a:pt x="3" y="109"/>
                      </a:lnTo>
                      <a:lnTo>
                        <a:pt x="4" y="110"/>
                      </a:lnTo>
                      <a:lnTo>
                        <a:pt x="8" y="112"/>
                      </a:lnTo>
                      <a:lnTo>
                        <a:pt x="8" y="112"/>
                      </a:lnTo>
                      <a:lnTo>
                        <a:pt x="11" y="113"/>
                      </a:lnTo>
                      <a:lnTo>
                        <a:pt x="15" y="112"/>
                      </a:lnTo>
                      <a:lnTo>
                        <a:pt x="17" y="110"/>
                      </a:lnTo>
                      <a:lnTo>
                        <a:pt x="19" y="108"/>
                      </a:lnTo>
                      <a:lnTo>
                        <a:pt x="21" y="104"/>
                      </a:lnTo>
                      <a:lnTo>
                        <a:pt x="23" y="98"/>
                      </a:lnTo>
                      <a:lnTo>
                        <a:pt x="42" y="36"/>
                      </a:lnTo>
                      <a:lnTo>
                        <a:pt x="47" y="36"/>
                      </a:lnTo>
                      <a:lnTo>
                        <a:pt x="13" y="155"/>
                      </a:lnTo>
                      <a:lnTo>
                        <a:pt x="46" y="155"/>
                      </a:lnTo>
                      <a:lnTo>
                        <a:pt x="46" y="247"/>
                      </a:lnTo>
                      <a:lnTo>
                        <a:pt x="46" y="247"/>
                      </a:lnTo>
                      <a:lnTo>
                        <a:pt x="46" y="249"/>
                      </a:lnTo>
                      <a:lnTo>
                        <a:pt x="47" y="253"/>
                      </a:lnTo>
                      <a:lnTo>
                        <a:pt x="51" y="255"/>
                      </a:lnTo>
                      <a:lnTo>
                        <a:pt x="54" y="257"/>
                      </a:lnTo>
                      <a:lnTo>
                        <a:pt x="58" y="257"/>
                      </a:lnTo>
                      <a:lnTo>
                        <a:pt x="58" y="257"/>
                      </a:lnTo>
                      <a:lnTo>
                        <a:pt x="59" y="257"/>
                      </a:lnTo>
                      <a:lnTo>
                        <a:pt x="63" y="257"/>
                      </a:lnTo>
                      <a:lnTo>
                        <a:pt x="67" y="253"/>
                      </a:lnTo>
                      <a:lnTo>
                        <a:pt x="68" y="250"/>
                      </a:lnTo>
                      <a:lnTo>
                        <a:pt x="70" y="247"/>
                      </a:lnTo>
                      <a:lnTo>
                        <a:pt x="70" y="156"/>
                      </a:lnTo>
                      <a:lnTo>
                        <a:pt x="76" y="156"/>
                      </a:lnTo>
                      <a:lnTo>
                        <a:pt x="76" y="249"/>
                      </a:lnTo>
                      <a:lnTo>
                        <a:pt x="76" y="249"/>
                      </a:lnTo>
                      <a:lnTo>
                        <a:pt x="76" y="250"/>
                      </a:lnTo>
                      <a:lnTo>
                        <a:pt x="78" y="253"/>
                      </a:lnTo>
                      <a:lnTo>
                        <a:pt x="82" y="255"/>
                      </a:lnTo>
                      <a:lnTo>
                        <a:pt x="84" y="257"/>
                      </a:lnTo>
                      <a:lnTo>
                        <a:pt x="89" y="257"/>
                      </a:lnTo>
                      <a:lnTo>
                        <a:pt x="89" y="257"/>
                      </a:lnTo>
                      <a:lnTo>
                        <a:pt x="91" y="257"/>
                      </a:lnTo>
                      <a:lnTo>
                        <a:pt x="95" y="257"/>
                      </a:lnTo>
                      <a:lnTo>
                        <a:pt x="97" y="254"/>
                      </a:lnTo>
                      <a:lnTo>
                        <a:pt x="99" y="253"/>
                      </a:lnTo>
                      <a:lnTo>
                        <a:pt x="101" y="250"/>
                      </a:lnTo>
                      <a:lnTo>
                        <a:pt x="101" y="245"/>
                      </a:lnTo>
                      <a:lnTo>
                        <a:pt x="101" y="157"/>
                      </a:lnTo>
                      <a:lnTo>
                        <a:pt x="133" y="157"/>
                      </a:lnTo>
                      <a:lnTo>
                        <a:pt x="99" y="36"/>
                      </a:lnTo>
                      <a:lnTo>
                        <a:pt x="105" y="36"/>
                      </a:lnTo>
                      <a:lnTo>
                        <a:pt x="123" y="105"/>
                      </a:lnTo>
                      <a:lnTo>
                        <a:pt x="123" y="105"/>
                      </a:lnTo>
                      <a:lnTo>
                        <a:pt x="125" y="106"/>
                      </a:lnTo>
                      <a:lnTo>
                        <a:pt x="127" y="109"/>
                      </a:lnTo>
                      <a:lnTo>
                        <a:pt x="131" y="112"/>
                      </a:lnTo>
                      <a:lnTo>
                        <a:pt x="134" y="112"/>
                      </a:lnTo>
                      <a:lnTo>
                        <a:pt x="138" y="112"/>
                      </a:lnTo>
                      <a:lnTo>
                        <a:pt x="138" y="112"/>
                      </a:lnTo>
                      <a:lnTo>
                        <a:pt x="140" y="112"/>
                      </a:lnTo>
                      <a:lnTo>
                        <a:pt x="142" y="109"/>
                      </a:lnTo>
                      <a:lnTo>
                        <a:pt x="144" y="106"/>
                      </a:lnTo>
                      <a:lnTo>
                        <a:pt x="145" y="104"/>
                      </a:lnTo>
                      <a:lnTo>
                        <a:pt x="145" y="100"/>
                      </a:lnTo>
                      <a:lnTo>
                        <a:pt x="144" y="94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AE3A821C-09C8-2BCD-2BDF-C6C191E28891}"/>
                    </a:ext>
                  </a:extLst>
                </p:cNvPr>
                <p:cNvGrpSpPr/>
                <p:nvPr/>
              </p:nvGrpSpPr>
              <p:grpSpPr>
                <a:xfrm>
                  <a:off x="6404128" y="5348456"/>
                  <a:ext cx="641319" cy="1376354"/>
                  <a:chOff x="3783796" y="3841811"/>
                  <a:chExt cx="217195" cy="466129"/>
                </a:xfrm>
                <a:grpFill/>
              </p:grpSpPr>
              <p:sp>
                <p:nvSpPr>
                  <p:cNvPr id="13" name="Freeform 22">
                    <a:extLst>
                      <a:ext uri="{FF2B5EF4-FFF2-40B4-BE49-F238E27FC236}">
                        <a16:creationId xmlns:a16="http://schemas.microsoft.com/office/drawing/2014/main" id="{3A6449A2-0BD5-5243-7109-9CF95EACC8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54238" y="3841811"/>
                    <a:ext cx="76312" cy="76312"/>
                  </a:xfrm>
                  <a:custGeom>
                    <a:avLst/>
                    <a:gdLst>
                      <a:gd name="T0" fmla="*/ 40 w 78"/>
                      <a:gd name="T1" fmla="*/ 78 h 78"/>
                      <a:gd name="T2" fmla="*/ 40 w 78"/>
                      <a:gd name="T3" fmla="*/ 78 h 78"/>
                      <a:gd name="T4" fmla="*/ 48 w 78"/>
                      <a:gd name="T5" fmla="*/ 78 h 78"/>
                      <a:gd name="T6" fmla="*/ 54 w 78"/>
                      <a:gd name="T7" fmla="*/ 76 h 78"/>
                      <a:gd name="T8" fmla="*/ 62 w 78"/>
                      <a:gd name="T9" fmla="*/ 72 h 78"/>
                      <a:gd name="T10" fmla="*/ 66 w 78"/>
                      <a:gd name="T11" fmla="*/ 68 h 78"/>
                      <a:gd name="T12" fmla="*/ 72 w 78"/>
                      <a:gd name="T13" fmla="*/ 62 h 78"/>
                      <a:gd name="T14" fmla="*/ 76 w 78"/>
                      <a:gd name="T15" fmla="*/ 54 h 78"/>
                      <a:gd name="T16" fmla="*/ 78 w 78"/>
                      <a:gd name="T17" fmla="*/ 48 h 78"/>
                      <a:gd name="T18" fmla="*/ 78 w 78"/>
                      <a:gd name="T19" fmla="*/ 40 h 78"/>
                      <a:gd name="T20" fmla="*/ 78 w 78"/>
                      <a:gd name="T21" fmla="*/ 40 h 78"/>
                      <a:gd name="T22" fmla="*/ 78 w 78"/>
                      <a:gd name="T23" fmla="*/ 32 h 78"/>
                      <a:gd name="T24" fmla="*/ 76 w 78"/>
                      <a:gd name="T25" fmla="*/ 24 h 78"/>
                      <a:gd name="T26" fmla="*/ 72 w 78"/>
                      <a:gd name="T27" fmla="*/ 18 h 78"/>
                      <a:gd name="T28" fmla="*/ 66 w 78"/>
                      <a:gd name="T29" fmla="*/ 12 h 78"/>
                      <a:gd name="T30" fmla="*/ 62 w 78"/>
                      <a:gd name="T31" fmla="*/ 6 h 78"/>
                      <a:gd name="T32" fmla="*/ 54 w 78"/>
                      <a:gd name="T33" fmla="*/ 4 h 78"/>
                      <a:gd name="T34" fmla="*/ 48 w 78"/>
                      <a:gd name="T35" fmla="*/ 0 h 78"/>
                      <a:gd name="T36" fmla="*/ 40 w 78"/>
                      <a:gd name="T37" fmla="*/ 0 h 78"/>
                      <a:gd name="T38" fmla="*/ 40 w 78"/>
                      <a:gd name="T39" fmla="*/ 0 h 78"/>
                      <a:gd name="T40" fmla="*/ 32 w 78"/>
                      <a:gd name="T41" fmla="*/ 0 h 78"/>
                      <a:gd name="T42" fmla="*/ 24 w 78"/>
                      <a:gd name="T43" fmla="*/ 4 h 78"/>
                      <a:gd name="T44" fmla="*/ 18 w 78"/>
                      <a:gd name="T45" fmla="*/ 6 h 78"/>
                      <a:gd name="T46" fmla="*/ 12 w 78"/>
                      <a:gd name="T47" fmla="*/ 12 h 78"/>
                      <a:gd name="T48" fmla="*/ 6 w 78"/>
                      <a:gd name="T49" fmla="*/ 18 h 78"/>
                      <a:gd name="T50" fmla="*/ 2 w 78"/>
                      <a:gd name="T51" fmla="*/ 24 h 78"/>
                      <a:gd name="T52" fmla="*/ 0 w 78"/>
                      <a:gd name="T53" fmla="*/ 32 h 78"/>
                      <a:gd name="T54" fmla="*/ 0 w 78"/>
                      <a:gd name="T55" fmla="*/ 40 h 78"/>
                      <a:gd name="T56" fmla="*/ 0 w 78"/>
                      <a:gd name="T57" fmla="*/ 40 h 78"/>
                      <a:gd name="T58" fmla="*/ 0 w 78"/>
                      <a:gd name="T59" fmla="*/ 48 h 78"/>
                      <a:gd name="T60" fmla="*/ 2 w 78"/>
                      <a:gd name="T61" fmla="*/ 54 h 78"/>
                      <a:gd name="T62" fmla="*/ 6 w 78"/>
                      <a:gd name="T63" fmla="*/ 62 h 78"/>
                      <a:gd name="T64" fmla="*/ 12 w 78"/>
                      <a:gd name="T65" fmla="*/ 68 h 78"/>
                      <a:gd name="T66" fmla="*/ 18 w 78"/>
                      <a:gd name="T67" fmla="*/ 72 h 78"/>
                      <a:gd name="T68" fmla="*/ 24 w 78"/>
                      <a:gd name="T69" fmla="*/ 76 h 78"/>
                      <a:gd name="T70" fmla="*/ 32 w 78"/>
                      <a:gd name="T71" fmla="*/ 78 h 78"/>
                      <a:gd name="T72" fmla="*/ 40 w 78"/>
                      <a:gd name="T73" fmla="*/ 78 h 78"/>
                      <a:gd name="T74" fmla="*/ 40 w 78"/>
                      <a:gd name="T75" fmla="*/ 78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78" h="78">
                        <a:moveTo>
                          <a:pt x="40" y="78"/>
                        </a:moveTo>
                        <a:lnTo>
                          <a:pt x="40" y="78"/>
                        </a:lnTo>
                        <a:lnTo>
                          <a:pt x="48" y="78"/>
                        </a:lnTo>
                        <a:lnTo>
                          <a:pt x="54" y="76"/>
                        </a:lnTo>
                        <a:lnTo>
                          <a:pt x="62" y="72"/>
                        </a:lnTo>
                        <a:lnTo>
                          <a:pt x="66" y="68"/>
                        </a:lnTo>
                        <a:lnTo>
                          <a:pt x="72" y="62"/>
                        </a:lnTo>
                        <a:lnTo>
                          <a:pt x="76" y="54"/>
                        </a:lnTo>
                        <a:lnTo>
                          <a:pt x="78" y="48"/>
                        </a:lnTo>
                        <a:lnTo>
                          <a:pt x="78" y="40"/>
                        </a:lnTo>
                        <a:lnTo>
                          <a:pt x="78" y="40"/>
                        </a:lnTo>
                        <a:lnTo>
                          <a:pt x="78" y="32"/>
                        </a:lnTo>
                        <a:lnTo>
                          <a:pt x="76" y="24"/>
                        </a:lnTo>
                        <a:lnTo>
                          <a:pt x="72" y="18"/>
                        </a:lnTo>
                        <a:lnTo>
                          <a:pt x="66" y="12"/>
                        </a:lnTo>
                        <a:lnTo>
                          <a:pt x="62" y="6"/>
                        </a:lnTo>
                        <a:lnTo>
                          <a:pt x="54" y="4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lnTo>
                          <a:pt x="40" y="0"/>
                        </a:lnTo>
                        <a:lnTo>
                          <a:pt x="32" y="0"/>
                        </a:lnTo>
                        <a:lnTo>
                          <a:pt x="24" y="4"/>
                        </a:lnTo>
                        <a:lnTo>
                          <a:pt x="18" y="6"/>
                        </a:lnTo>
                        <a:lnTo>
                          <a:pt x="12" y="12"/>
                        </a:lnTo>
                        <a:lnTo>
                          <a:pt x="6" y="18"/>
                        </a:lnTo>
                        <a:lnTo>
                          <a:pt x="2" y="24"/>
                        </a:lnTo>
                        <a:lnTo>
                          <a:pt x="0" y="32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lnTo>
                          <a:pt x="0" y="48"/>
                        </a:lnTo>
                        <a:lnTo>
                          <a:pt x="2" y="54"/>
                        </a:lnTo>
                        <a:lnTo>
                          <a:pt x="6" y="62"/>
                        </a:lnTo>
                        <a:lnTo>
                          <a:pt x="12" y="68"/>
                        </a:lnTo>
                        <a:lnTo>
                          <a:pt x="18" y="72"/>
                        </a:lnTo>
                        <a:lnTo>
                          <a:pt x="24" y="76"/>
                        </a:lnTo>
                        <a:lnTo>
                          <a:pt x="32" y="78"/>
                        </a:lnTo>
                        <a:lnTo>
                          <a:pt x="40" y="78"/>
                        </a:lnTo>
                        <a:lnTo>
                          <a:pt x="40" y="7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" name="Freeform 25">
                    <a:extLst>
                      <a:ext uri="{FF2B5EF4-FFF2-40B4-BE49-F238E27FC236}">
                        <a16:creationId xmlns:a16="http://schemas.microsoft.com/office/drawing/2014/main" id="{D9F0F41E-34A8-E4D8-772C-7BAB328CF9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3796" y="3922468"/>
                    <a:ext cx="217195" cy="385472"/>
                  </a:xfrm>
                  <a:custGeom>
                    <a:avLst/>
                    <a:gdLst>
                      <a:gd name="T0" fmla="*/ 106 w 222"/>
                      <a:gd name="T1" fmla="*/ 376 h 394"/>
                      <a:gd name="T2" fmla="*/ 104 w 222"/>
                      <a:gd name="T3" fmla="*/ 384 h 394"/>
                      <a:gd name="T4" fmla="*/ 94 w 222"/>
                      <a:gd name="T5" fmla="*/ 394 h 394"/>
                      <a:gd name="T6" fmla="*/ 80 w 222"/>
                      <a:gd name="T7" fmla="*/ 394 h 394"/>
                      <a:gd name="T8" fmla="*/ 70 w 222"/>
                      <a:gd name="T9" fmla="*/ 384 h 394"/>
                      <a:gd name="T10" fmla="*/ 68 w 222"/>
                      <a:gd name="T11" fmla="*/ 240 h 394"/>
                      <a:gd name="T12" fmla="*/ 72 w 222"/>
                      <a:gd name="T13" fmla="*/ 56 h 394"/>
                      <a:gd name="T14" fmla="*/ 32 w 222"/>
                      <a:gd name="T15" fmla="*/ 160 h 394"/>
                      <a:gd name="T16" fmla="*/ 28 w 222"/>
                      <a:gd name="T17" fmla="*/ 168 h 394"/>
                      <a:gd name="T18" fmla="*/ 18 w 222"/>
                      <a:gd name="T19" fmla="*/ 174 h 394"/>
                      <a:gd name="T20" fmla="*/ 6 w 222"/>
                      <a:gd name="T21" fmla="*/ 170 h 394"/>
                      <a:gd name="T22" fmla="*/ 0 w 222"/>
                      <a:gd name="T23" fmla="*/ 158 h 394"/>
                      <a:gd name="T24" fmla="*/ 36 w 222"/>
                      <a:gd name="T25" fmla="*/ 36 h 394"/>
                      <a:gd name="T26" fmla="*/ 40 w 222"/>
                      <a:gd name="T27" fmla="*/ 26 h 394"/>
                      <a:gd name="T28" fmla="*/ 56 w 222"/>
                      <a:gd name="T29" fmla="*/ 8 h 394"/>
                      <a:gd name="T30" fmla="*/ 74 w 222"/>
                      <a:gd name="T31" fmla="*/ 2 h 394"/>
                      <a:gd name="T32" fmla="*/ 110 w 222"/>
                      <a:gd name="T33" fmla="*/ 0 h 394"/>
                      <a:gd name="T34" fmla="*/ 138 w 222"/>
                      <a:gd name="T35" fmla="*/ 0 h 394"/>
                      <a:gd name="T36" fmla="*/ 148 w 222"/>
                      <a:gd name="T37" fmla="*/ 2 h 394"/>
                      <a:gd name="T38" fmla="*/ 164 w 222"/>
                      <a:gd name="T39" fmla="*/ 8 h 394"/>
                      <a:gd name="T40" fmla="*/ 180 w 222"/>
                      <a:gd name="T41" fmla="*/ 26 h 394"/>
                      <a:gd name="T42" fmla="*/ 220 w 222"/>
                      <a:gd name="T43" fmla="*/ 150 h 394"/>
                      <a:gd name="T44" fmla="*/ 222 w 222"/>
                      <a:gd name="T45" fmla="*/ 158 h 394"/>
                      <a:gd name="T46" fmla="*/ 216 w 222"/>
                      <a:gd name="T47" fmla="*/ 170 h 394"/>
                      <a:gd name="T48" fmla="*/ 204 w 222"/>
                      <a:gd name="T49" fmla="*/ 174 h 394"/>
                      <a:gd name="T50" fmla="*/ 194 w 222"/>
                      <a:gd name="T51" fmla="*/ 168 h 394"/>
                      <a:gd name="T52" fmla="*/ 158 w 222"/>
                      <a:gd name="T53" fmla="*/ 56 h 394"/>
                      <a:gd name="T54" fmla="*/ 204 w 222"/>
                      <a:gd name="T55" fmla="*/ 240 h 394"/>
                      <a:gd name="T56" fmla="*/ 154 w 222"/>
                      <a:gd name="T57" fmla="*/ 376 h 394"/>
                      <a:gd name="T58" fmla="*/ 152 w 222"/>
                      <a:gd name="T59" fmla="*/ 384 h 394"/>
                      <a:gd name="T60" fmla="*/ 142 w 222"/>
                      <a:gd name="T61" fmla="*/ 394 h 394"/>
                      <a:gd name="T62" fmla="*/ 128 w 222"/>
                      <a:gd name="T63" fmla="*/ 394 h 394"/>
                      <a:gd name="T64" fmla="*/ 118 w 222"/>
                      <a:gd name="T65" fmla="*/ 384 h 394"/>
                      <a:gd name="T66" fmla="*/ 116 w 222"/>
                      <a:gd name="T67" fmla="*/ 240 h 3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22" h="394">
                        <a:moveTo>
                          <a:pt x="106" y="240"/>
                        </a:moveTo>
                        <a:lnTo>
                          <a:pt x="106" y="376"/>
                        </a:lnTo>
                        <a:lnTo>
                          <a:pt x="106" y="376"/>
                        </a:lnTo>
                        <a:lnTo>
                          <a:pt x="104" y="384"/>
                        </a:lnTo>
                        <a:lnTo>
                          <a:pt x="100" y="390"/>
                        </a:lnTo>
                        <a:lnTo>
                          <a:pt x="94" y="394"/>
                        </a:lnTo>
                        <a:lnTo>
                          <a:pt x="86" y="394"/>
                        </a:lnTo>
                        <a:lnTo>
                          <a:pt x="80" y="394"/>
                        </a:lnTo>
                        <a:lnTo>
                          <a:pt x="74" y="390"/>
                        </a:lnTo>
                        <a:lnTo>
                          <a:pt x="70" y="384"/>
                        </a:lnTo>
                        <a:lnTo>
                          <a:pt x="68" y="376"/>
                        </a:lnTo>
                        <a:lnTo>
                          <a:pt x="68" y="240"/>
                        </a:lnTo>
                        <a:lnTo>
                          <a:pt x="18" y="240"/>
                        </a:lnTo>
                        <a:lnTo>
                          <a:pt x="72" y="56"/>
                        </a:lnTo>
                        <a:lnTo>
                          <a:pt x="64" y="56"/>
                        </a:lnTo>
                        <a:lnTo>
                          <a:pt x="32" y="160"/>
                        </a:lnTo>
                        <a:lnTo>
                          <a:pt x="32" y="160"/>
                        </a:lnTo>
                        <a:lnTo>
                          <a:pt x="28" y="168"/>
                        </a:lnTo>
                        <a:lnTo>
                          <a:pt x="24" y="172"/>
                        </a:lnTo>
                        <a:lnTo>
                          <a:pt x="18" y="174"/>
                        </a:lnTo>
                        <a:lnTo>
                          <a:pt x="12" y="172"/>
                        </a:lnTo>
                        <a:lnTo>
                          <a:pt x="6" y="170"/>
                        </a:lnTo>
                        <a:lnTo>
                          <a:pt x="2" y="164"/>
                        </a:lnTo>
                        <a:lnTo>
                          <a:pt x="0" y="158"/>
                        </a:lnTo>
                        <a:lnTo>
                          <a:pt x="0" y="150"/>
                        </a:lnTo>
                        <a:lnTo>
                          <a:pt x="36" y="36"/>
                        </a:lnTo>
                        <a:lnTo>
                          <a:pt x="36" y="36"/>
                        </a:lnTo>
                        <a:lnTo>
                          <a:pt x="40" y="26"/>
                        </a:lnTo>
                        <a:lnTo>
                          <a:pt x="50" y="14"/>
                        </a:lnTo>
                        <a:lnTo>
                          <a:pt x="56" y="8"/>
                        </a:lnTo>
                        <a:lnTo>
                          <a:pt x="64" y="4"/>
                        </a:lnTo>
                        <a:lnTo>
                          <a:pt x="74" y="2"/>
                        </a:lnTo>
                        <a:lnTo>
                          <a:pt x="84" y="0"/>
                        </a:lnTo>
                        <a:lnTo>
                          <a:pt x="110" y="0"/>
                        </a:lnTo>
                        <a:lnTo>
                          <a:pt x="110" y="0"/>
                        </a:lnTo>
                        <a:lnTo>
                          <a:pt x="138" y="0"/>
                        </a:lnTo>
                        <a:lnTo>
                          <a:pt x="138" y="0"/>
                        </a:lnTo>
                        <a:lnTo>
                          <a:pt x="148" y="2"/>
                        </a:lnTo>
                        <a:lnTo>
                          <a:pt x="156" y="4"/>
                        </a:lnTo>
                        <a:lnTo>
                          <a:pt x="164" y="8"/>
                        </a:lnTo>
                        <a:lnTo>
                          <a:pt x="170" y="14"/>
                        </a:lnTo>
                        <a:lnTo>
                          <a:pt x="180" y="26"/>
                        </a:lnTo>
                        <a:lnTo>
                          <a:pt x="186" y="36"/>
                        </a:lnTo>
                        <a:lnTo>
                          <a:pt x="220" y="150"/>
                        </a:lnTo>
                        <a:lnTo>
                          <a:pt x="220" y="150"/>
                        </a:lnTo>
                        <a:lnTo>
                          <a:pt x="222" y="158"/>
                        </a:lnTo>
                        <a:lnTo>
                          <a:pt x="220" y="164"/>
                        </a:lnTo>
                        <a:lnTo>
                          <a:pt x="216" y="170"/>
                        </a:lnTo>
                        <a:lnTo>
                          <a:pt x="210" y="172"/>
                        </a:lnTo>
                        <a:lnTo>
                          <a:pt x="204" y="174"/>
                        </a:lnTo>
                        <a:lnTo>
                          <a:pt x="198" y="172"/>
                        </a:lnTo>
                        <a:lnTo>
                          <a:pt x="194" y="168"/>
                        </a:lnTo>
                        <a:lnTo>
                          <a:pt x="190" y="160"/>
                        </a:lnTo>
                        <a:lnTo>
                          <a:pt x="158" y="56"/>
                        </a:lnTo>
                        <a:lnTo>
                          <a:pt x="150" y="56"/>
                        </a:lnTo>
                        <a:lnTo>
                          <a:pt x="204" y="240"/>
                        </a:lnTo>
                        <a:lnTo>
                          <a:pt x="154" y="240"/>
                        </a:lnTo>
                        <a:lnTo>
                          <a:pt x="154" y="376"/>
                        </a:lnTo>
                        <a:lnTo>
                          <a:pt x="154" y="376"/>
                        </a:lnTo>
                        <a:lnTo>
                          <a:pt x="152" y="384"/>
                        </a:lnTo>
                        <a:lnTo>
                          <a:pt x="148" y="390"/>
                        </a:lnTo>
                        <a:lnTo>
                          <a:pt x="142" y="394"/>
                        </a:lnTo>
                        <a:lnTo>
                          <a:pt x="134" y="394"/>
                        </a:lnTo>
                        <a:lnTo>
                          <a:pt x="128" y="394"/>
                        </a:lnTo>
                        <a:lnTo>
                          <a:pt x="122" y="390"/>
                        </a:lnTo>
                        <a:lnTo>
                          <a:pt x="118" y="384"/>
                        </a:lnTo>
                        <a:lnTo>
                          <a:pt x="116" y="376"/>
                        </a:lnTo>
                        <a:lnTo>
                          <a:pt x="116" y="240"/>
                        </a:lnTo>
                        <a:lnTo>
                          <a:pt x="106" y="24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9" name="Heart 8">
                <a:extLst>
                  <a:ext uri="{FF2B5EF4-FFF2-40B4-BE49-F238E27FC236}">
                    <a16:creationId xmlns:a16="http://schemas.microsoft.com/office/drawing/2014/main" id="{89112702-A6C8-0204-4266-FB93B26C44E3}"/>
                  </a:ext>
                </a:extLst>
              </p:cNvPr>
              <p:cNvSpPr/>
              <p:nvPr/>
            </p:nvSpPr>
            <p:spPr bwMode="ltGray">
              <a:xfrm>
                <a:off x="5022664" y="3670698"/>
                <a:ext cx="214044" cy="214044"/>
              </a:xfrm>
              <a:prstGeom prst="hear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err="1">
                  <a:solidFill>
                    <a:schemeClr val="bg1"/>
                  </a:solidFill>
                  <a:latin typeface="Georgia" pitchFamily="18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45D2AF9-D039-F6EE-01A0-5C806B4F1AE5}"/>
                </a:ext>
              </a:extLst>
            </p:cNvPr>
            <p:cNvGrpSpPr/>
            <p:nvPr/>
          </p:nvGrpSpPr>
          <p:grpSpPr>
            <a:xfrm>
              <a:off x="2586898" y="2745255"/>
              <a:ext cx="587922" cy="1633972"/>
              <a:chOff x="4499992" y="2884142"/>
              <a:chExt cx="1163269" cy="2373741"/>
            </a:xfrm>
            <a:solidFill>
              <a:srgbClr val="39ADAD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EBD4C2F-13C4-EEE7-CFDB-88BA34CFA2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99992" y="2884142"/>
                <a:ext cx="1163269" cy="2373741"/>
                <a:chOff x="6354813" y="5298904"/>
                <a:chExt cx="738056" cy="1506062"/>
              </a:xfrm>
              <a:grpFill/>
            </p:grpSpPr>
            <p:sp>
              <p:nvSpPr>
                <p:cNvPr id="24" name="Freeform 108">
                  <a:extLst>
                    <a:ext uri="{FF2B5EF4-FFF2-40B4-BE49-F238E27FC236}">
                      <a16:creationId xmlns:a16="http://schemas.microsoft.com/office/drawing/2014/main" id="{D475A76F-7AB5-221E-C8B5-4434F9EEDC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7463" y="5298904"/>
                  <a:ext cx="252757" cy="238304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31"/>
                    </a:cxn>
                    <a:cxn ang="0">
                      <a:pos x="3" y="36"/>
                    </a:cxn>
                    <a:cxn ang="0">
                      <a:pos x="4" y="40"/>
                    </a:cxn>
                    <a:cxn ang="0">
                      <a:pos x="8" y="44"/>
                    </a:cxn>
                    <a:cxn ang="0">
                      <a:pos x="11" y="47"/>
                    </a:cxn>
                    <a:cxn ang="0">
                      <a:pos x="16" y="49"/>
                    </a:cxn>
                    <a:cxn ang="0">
                      <a:pos x="20" y="51"/>
                    </a:cxn>
                    <a:cxn ang="0">
                      <a:pos x="25" y="51"/>
                    </a:cxn>
                    <a:cxn ang="0">
                      <a:pos x="25" y="51"/>
                    </a:cxn>
                    <a:cxn ang="0">
                      <a:pos x="31" y="51"/>
                    </a:cxn>
                    <a:cxn ang="0">
                      <a:pos x="36" y="49"/>
                    </a:cxn>
                    <a:cxn ang="0">
                      <a:pos x="40" y="47"/>
                    </a:cxn>
                    <a:cxn ang="0">
                      <a:pos x="44" y="44"/>
                    </a:cxn>
                    <a:cxn ang="0">
                      <a:pos x="47" y="40"/>
                    </a:cxn>
                    <a:cxn ang="0">
                      <a:pos x="50" y="36"/>
                    </a:cxn>
                    <a:cxn ang="0">
                      <a:pos x="51" y="31"/>
                    </a:cxn>
                    <a:cxn ang="0">
                      <a:pos x="51" y="25"/>
                    </a:cxn>
                    <a:cxn ang="0">
                      <a:pos x="51" y="25"/>
                    </a:cxn>
                    <a:cxn ang="0">
                      <a:pos x="51" y="21"/>
                    </a:cxn>
                    <a:cxn ang="0">
                      <a:pos x="50" y="16"/>
                    </a:cxn>
                    <a:cxn ang="0">
                      <a:pos x="47" y="12"/>
                    </a:cxn>
                    <a:cxn ang="0">
                      <a:pos x="44" y="8"/>
                    </a:cxn>
                    <a:cxn ang="0">
                      <a:pos x="40" y="5"/>
                    </a:cxn>
                    <a:cxn ang="0">
                      <a:pos x="36" y="2"/>
                    </a:cxn>
                    <a:cxn ang="0">
                      <a:pos x="31" y="1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20" y="1"/>
                    </a:cxn>
                    <a:cxn ang="0">
                      <a:pos x="16" y="2"/>
                    </a:cxn>
                    <a:cxn ang="0">
                      <a:pos x="11" y="5"/>
                    </a:cxn>
                    <a:cxn ang="0">
                      <a:pos x="8" y="8"/>
                    </a:cxn>
                    <a:cxn ang="0">
                      <a:pos x="4" y="12"/>
                    </a:cxn>
                    <a:cxn ang="0">
                      <a:pos x="3" y="16"/>
                    </a:cxn>
                    <a:cxn ang="0">
                      <a:pos x="0" y="21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1" h="5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31"/>
                      </a:lnTo>
                      <a:lnTo>
                        <a:pt x="3" y="36"/>
                      </a:lnTo>
                      <a:lnTo>
                        <a:pt x="4" y="40"/>
                      </a:lnTo>
                      <a:lnTo>
                        <a:pt x="8" y="44"/>
                      </a:lnTo>
                      <a:lnTo>
                        <a:pt x="11" y="47"/>
                      </a:lnTo>
                      <a:lnTo>
                        <a:pt x="16" y="49"/>
                      </a:lnTo>
                      <a:lnTo>
                        <a:pt x="20" y="51"/>
                      </a:lnTo>
                      <a:lnTo>
                        <a:pt x="25" y="51"/>
                      </a:lnTo>
                      <a:lnTo>
                        <a:pt x="25" y="51"/>
                      </a:lnTo>
                      <a:lnTo>
                        <a:pt x="31" y="51"/>
                      </a:lnTo>
                      <a:lnTo>
                        <a:pt x="36" y="49"/>
                      </a:lnTo>
                      <a:lnTo>
                        <a:pt x="40" y="47"/>
                      </a:lnTo>
                      <a:lnTo>
                        <a:pt x="44" y="44"/>
                      </a:lnTo>
                      <a:lnTo>
                        <a:pt x="47" y="40"/>
                      </a:lnTo>
                      <a:lnTo>
                        <a:pt x="50" y="36"/>
                      </a:lnTo>
                      <a:lnTo>
                        <a:pt x="51" y="31"/>
                      </a:lnTo>
                      <a:lnTo>
                        <a:pt x="51" y="25"/>
                      </a:lnTo>
                      <a:lnTo>
                        <a:pt x="51" y="25"/>
                      </a:lnTo>
                      <a:lnTo>
                        <a:pt x="51" y="21"/>
                      </a:lnTo>
                      <a:lnTo>
                        <a:pt x="50" y="16"/>
                      </a:lnTo>
                      <a:lnTo>
                        <a:pt x="47" y="12"/>
                      </a:lnTo>
                      <a:lnTo>
                        <a:pt x="44" y="8"/>
                      </a:lnTo>
                      <a:lnTo>
                        <a:pt x="40" y="5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0" y="1"/>
                      </a:lnTo>
                      <a:lnTo>
                        <a:pt x="16" y="2"/>
                      </a:lnTo>
                      <a:lnTo>
                        <a:pt x="11" y="5"/>
                      </a:lnTo>
                      <a:lnTo>
                        <a:pt x="8" y="8"/>
                      </a:lnTo>
                      <a:lnTo>
                        <a:pt x="4" y="12"/>
                      </a:lnTo>
                      <a:lnTo>
                        <a:pt x="3" y="16"/>
                      </a:lnTo>
                      <a:lnTo>
                        <a:pt x="0" y="21"/>
                      </a:lnTo>
                      <a:lnTo>
                        <a:pt x="0" y="25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110">
                  <a:extLst>
                    <a:ext uri="{FF2B5EF4-FFF2-40B4-BE49-F238E27FC236}">
                      <a16:creationId xmlns:a16="http://schemas.microsoft.com/office/drawing/2014/main" id="{F2D07A5D-A849-AE7B-67A3-96AD61E9A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4813" y="5584865"/>
                  <a:ext cx="738056" cy="1220101"/>
                </a:xfrm>
                <a:custGeom>
                  <a:avLst/>
                  <a:gdLst/>
                  <a:ahLst/>
                  <a:cxnLst>
                    <a:cxn ang="0">
                      <a:pos x="122" y="22"/>
                    </a:cxn>
                    <a:cxn ang="0">
                      <a:pos x="121" y="18"/>
                    </a:cxn>
                    <a:cxn ang="0">
                      <a:pos x="111" y="7"/>
                    </a:cxn>
                    <a:cxn ang="0">
                      <a:pos x="101" y="2"/>
                    </a:cxn>
                    <a:cxn ang="0">
                      <a:pos x="48" y="0"/>
                    </a:cxn>
                    <a:cxn ang="0">
                      <a:pos x="46" y="0"/>
                    </a:cxn>
                    <a:cxn ang="0">
                      <a:pos x="38" y="4"/>
                    </a:cxn>
                    <a:cxn ang="0">
                      <a:pos x="28" y="12"/>
                    </a:cxn>
                    <a:cxn ang="0">
                      <a:pos x="21" y="30"/>
                    </a:cxn>
                    <a:cxn ang="0">
                      <a:pos x="3" y="96"/>
                    </a:cxn>
                    <a:cxn ang="0">
                      <a:pos x="0" y="102"/>
                    </a:cxn>
                    <a:cxn ang="0">
                      <a:pos x="3" y="109"/>
                    </a:cxn>
                    <a:cxn ang="0">
                      <a:pos x="8" y="112"/>
                    </a:cxn>
                    <a:cxn ang="0">
                      <a:pos x="11" y="113"/>
                    </a:cxn>
                    <a:cxn ang="0">
                      <a:pos x="17" y="110"/>
                    </a:cxn>
                    <a:cxn ang="0">
                      <a:pos x="21" y="104"/>
                    </a:cxn>
                    <a:cxn ang="0">
                      <a:pos x="42" y="36"/>
                    </a:cxn>
                    <a:cxn ang="0">
                      <a:pos x="13" y="155"/>
                    </a:cxn>
                    <a:cxn ang="0">
                      <a:pos x="46" y="247"/>
                    </a:cxn>
                    <a:cxn ang="0">
                      <a:pos x="46" y="249"/>
                    </a:cxn>
                    <a:cxn ang="0">
                      <a:pos x="51" y="255"/>
                    </a:cxn>
                    <a:cxn ang="0">
                      <a:pos x="58" y="257"/>
                    </a:cxn>
                    <a:cxn ang="0">
                      <a:pos x="59" y="257"/>
                    </a:cxn>
                    <a:cxn ang="0">
                      <a:pos x="67" y="253"/>
                    </a:cxn>
                    <a:cxn ang="0">
                      <a:pos x="70" y="247"/>
                    </a:cxn>
                    <a:cxn ang="0">
                      <a:pos x="76" y="156"/>
                    </a:cxn>
                    <a:cxn ang="0">
                      <a:pos x="76" y="249"/>
                    </a:cxn>
                    <a:cxn ang="0">
                      <a:pos x="78" y="253"/>
                    </a:cxn>
                    <a:cxn ang="0">
                      <a:pos x="84" y="257"/>
                    </a:cxn>
                    <a:cxn ang="0">
                      <a:pos x="89" y="257"/>
                    </a:cxn>
                    <a:cxn ang="0">
                      <a:pos x="95" y="257"/>
                    </a:cxn>
                    <a:cxn ang="0">
                      <a:pos x="99" y="253"/>
                    </a:cxn>
                    <a:cxn ang="0">
                      <a:pos x="101" y="245"/>
                    </a:cxn>
                    <a:cxn ang="0">
                      <a:pos x="133" y="157"/>
                    </a:cxn>
                    <a:cxn ang="0">
                      <a:pos x="105" y="36"/>
                    </a:cxn>
                    <a:cxn ang="0">
                      <a:pos x="123" y="105"/>
                    </a:cxn>
                    <a:cxn ang="0">
                      <a:pos x="127" y="109"/>
                    </a:cxn>
                    <a:cxn ang="0">
                      <a:pos x="134" y="112"/>
                    </a:cxn>
                    <a:cxn ang="0">
                      <a:pos x="138" y="112"/>
                    </a:cxn>
                    <a:cxn ang="0">
                      <a:pos x="142" y="109"/>
                    </a:cxn>
                    <a:cxn ang="0">
                      <a:pos x="145" y="104"/>
                    </a:cxn>
                    <a:cxn ang="0">
                      <a:pos x="144" y="94"/>
                    </a:cxn>
                  </a:cxnLst>
                  <a:rect l="0" t="0" r="r" b="b"/>
                  <a:pathLst>
                    <a:path w="145" h="257">
                      <a:moveTo>
                        <a:pt x="144" y="94"/>
                      </a:moveTo>
                      <a:lnTo>
                        <a:pt x="122" y="22"/>
                      </a:lnTo>
                      <a:lnTo>
                        <a:pt x="122" y="22"/>
                      </a:lnTo>
                      <a:lnTo>
                        <a:pt x="121" y="18"/>
                      </a:lnTo>
                      <a:lnTo>
                        <a:pt x="115" y="11"/>
                      </a:lnTo>
                      <a:lnTo>
                        <a:pt x="111" y="7"/>
                      </a:lnTo>
                      <a:lnTo>
                        <a:pt x="106" y="4"/>
                      </a:lnTo>
                      <a:lnTo>
                        <a:pt x="101" y="2"/>
                      </a:lnTo>
                      <a:lnTo>
                        <a:pt x="93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6" y="0"/>
                      </a:lnTo>
                      <a:lnTo>
                        <a:pt x="42" y="2"/>
                      </a:lnTo>
                      <a:lnTo>
                        <a:pt x="38" y="4"/>
                      </a:lnTo>
                      <a:lnTo>
                        <a:pt x="33" y="7"/>
                      </a:lnTo>
                      <a:lnTo>
                        <a:pt x="28" y="12"/>
                      </a:lnTo>
                      <a:lnTo>
                        <a:pt x="25" y="19"/>
                      </a:lnTo>
                      <a:lnTo>
                        <a:pt x="21" y="30"/>
                      </a:lnTo>
                      <a:lnTo>
                        <a:pt x="3" y="96"/>
                      </a:lnTo>
                      <a:lnTo>
                        <a:pt x="3" y="96"/>
                      </a:lnTo>
                      <a:lnTo>
                        <a:pt x="1" y="97"/>
                      </a:lnTo>
                      <a:lnTo>
                        <a:pt x="0" y="102"/>
                      </a:lnTo>
                      <a:lnTo>
                        <a:pt x="1" y="105"/>
                      </a:lnTo>
                      <a:lnTo>
                        <a:pt x="3" y="109"/>
                      </a:lnTo>
                      <a:lnTo>
                        <a:pt x="4" y="110"/>
                      </a:lnTo>
                      <a:lnTo>
                        <a:pt x="8" y="112"/>
                      </a:lnTo>
                      <a:lnTo>
                        <a:pt x="8" y="112"/>
                      </a:lnTo>
                      <a:lnTo>
                        <a:pt x="11" y="113"/>
                      </a:lnTo>
                      <a:lnTo>
                        <a:pt x="15" y="112"/>
                      </a:lnTo>
                      <a:lnTo>
                        <a:pt x="17" y="110"/>
                      </a:lnTo>
                      <a:lnTo>
                        <a:pt x="19" y="108"/>
                      </a:lnTo>
                      <a:lnTo>
                        <a:pt x="21" y="104"/>
                      </a:lnTo>
                      <a:lnTo>
                        <a:pt x="23" y="98"/>
                      </a:lnTo>
                      <a:lnTo>
                        <a:pt x="42" y="36"/>
                      </a:lnTo>
                      <a:lnTo>
                        <a:pt x="47" y="36"/>
                      </a:lnTo>
                      <a:lnTo>
                        <a:pt x="13" y="155"/>
                      </a:lnTo>
                      <a:lnTo>
                        <a:pt x="46" y="155"/>
                      </a:lnTo>
                      <a:lnTo>
                        <a:pt x="46" y="247"/>
                      </a:lnTo>
                      <a:lnTo>
                        <a:pt x="46" y="247"/>
                      </a:lnTo>
                      <a:lnTo>
                        <a:pt x="46" y="249"/>
                      </a:lnTo>
                      <a:lnTo>
                        <a:pt x="47" y="253"/>
                      </a:lnTo>
                      <a:lnTo>
                        <a:pt x="51" y="255"/>
                      </a:lnTo>
                      <a:lnTo>
                        <a:pt x="54" y="257"/>
                      </a:lnTo>
                      <a:lnTo>
                        <a:pt x="58" y="257"/>
                      </a:lnTo>
                      <a:lnTo>
                        <a:pt x="58" y="257"/>
                      </a:lnTo>
                      <a:lnTo>
                        <a:pt x="59" y="257"/>
                      </a:lnTo>
                      <a:lnTo>
                        <a:pt x="63" y="257"/>
                      </a:lnTo>
                      <a:lnTo>
                        <a:pt x="67" y="253"/>
                      </a:lnTo>
                      <a:lnTo>
                        <a:pt x="68" y="250"/>
                      </a:lnTo>
                      <a:lnTo>
                        <a:pt x="70" y="247"/>
                      </a:lnTo>
                      <a:lnTo>
                        <a:pt x="70" y="156"/>
                      </a:lnTo>
                      <a:lnTo>
                        <a:pt x="76" y="156"/>
                      </a:lnTo>
                      <a:lnTo>
                        <a:pt x="76" y="249"/>
                      </a:lnTo>
                      <a:lnTo>
                        <a:pt x="76" y="249"/>
                      </a:lnTo>
                      <a:lnTo>
                        <a:pt x="76" y="250"/>
                      </a:lnTo>
                      <a:lnTo>
                        <a:pt x="78" y="253"/>
                      </a:lnTo>
                      <a:lnTo>
                        <a:pt x="82" y="255"/>
                      </a:lnTo>
                      <a:lnTo>
                        <a:pt x="84" y="257"/>
                      </a:lnTo>
                      <a:lnTo>
                        <a:pt x="89" y="257"/>
                      </a:lnTo>
                      <a:lnTo>
                        <a:pt x="89" y="257"/>
                      </a:lnTo>
                      <a:lnTo>
                        <a:pt x="91" y="257"/>
                      </a:lnTo>
                      <a:lnTo>
                        <a:pt x="95" y="257"/>
                      </a:lnTo>
                      <a:lnTo>
                        <a:pt x="97" y="254"/>
                      </a:lnTo>
                      <a:lnTo>
                        <a:pt x="99" y="253"/>
                      </a:lnTo>
                      <a:lnTo>
                        <a:pt x="101" y="250"/>
                      </a:lnTo>
                      <a:lnTo>
                        <a:pt x="101" y="245"/>
                      </a:lnTo>
                      <a:lnTo>
                        <a:pt x="101" y="157"/>
                      </a:lnTo>
                      <a:lnTo>
                        <a:pt x="133" y="157"/>
                      </a:lnTo>
                      <a:lnTo>
                        <a:pt x="99" y="36"/>
                      </a:lnTo>
                      <a:lnTo>
                        <a:pt x="105" y="36"/>
                      </a:lnTo>
                      <a:lnTo>
                        <a:pt x="123" y="105"/>
                      </a:lnTo>
                      <a:lnTo>
                        <a:pt x="123" y="105"/>
                      </a:lnTo>
                      <a:lnTo>
                        <a:pt x="125" y="106"/>
                      </a:lnTo>
                      <a:lnTo>
                        <a:pt x="127" y="109"/>
                      </a:lnTo>
                      <a:lnTo>
                        <a:pt x="131" y="112"/>
                      </a:lnTo>
                      <a:lnTo>
                        <a:pt x="134" y="112"/>
                      </a:lnTo>
                      <a:lnTo>
                        <a:pt x="138" y="112"/>
                      </a:lnTo>
                      <a:lnTo>
                        <a:pt x="138" y="112"/>
                      </a:lnTo>
                      <a:lnTo>
                        <a:pt x="140" y="112"/>
                      </a:lnTo>
                      <a:lnTo>
                        <a:pt x="142" y="109"/>
                      </a:lnTo>
                      <a:lnTo>
                        <a:pt x="144" y="106"/>
                      </a:lnTo>
                      <a:lnTo>
                        <a:pt x="145" y="104"/>
                      </a:lnTo>
                      <a:lnTo>
                        <a:pt x="145" y="100"/>
                      </a:lnTo>
                      <a:lnTo>
                        <a:pt x="144" y="94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811AEDEF-3B1C-16CD-42C3-250BBE0C7BF9}"/>
                    </a:ext>
                  </a:extLst>
                </p:cNvPr>
                <p:cNvGrpSpPr/>
                <p:nvPr/>
              </p:nvGrpSpPr>
              <p:grpSpPr>
                <a:xfrm>
                  <a:off x="6404128" y="5348456"/>
                  <a:ext cx="641319" cy="1376354"/>
                  <a:chOff x="3783796" y="3841811"/>
                  <a:chExt cx="217195" cy="466129"/>
                </a:xfrm>
                <a:grpFill/>
              </p:grpSpPr>
              <p:sp>
                <p:nvSpPr>
                  <p:cNvPr id="27" name="Freeform 22">
                    <a:extLst>
                      <a:ext uri="{FF2B5EF4-FFF2-40B4-BE49-F238E27FC236}">
                        <a16:creationId xmlns:a16="http://schemas.microsoft.com/office/drawing/2014/main" id="{9CD063E8-C1B2-E5BB-1AD5-A9BD2A8E66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54238" y="3841811"/>
                    <a:ext cx="76312" cy="76312"/>
                  </a:xfrm>
                  <a:custGeom>
                    <a:avLst/>
                    <a:gdLst>
                      <a:gd name="T0" fmla="*/ 40 w 78"/>
                      <a:gd name="T1" fmla="*/ 78 h 78"/>
                      <a:gd name="T2" fmla="*/ 40 w 78"/>
                      <a:gd name="T3" fmla="*/ 78 h 78"/>
                      <a:gd name="T4" fmla="*/ 48 w 78"/>
                      <a:gd name="T5" fmla="*/ 78 h 78"/>
                      <a:gd name="T6" fmla="*/ 54 w 78"/>
                      <a:gd name="T7" fmla="*/ 76 h 78"/>
                      <a:gd name="T8" fmla="*/ 62 w 78"/>
                      <a:gd name="T9" fmla="*/ 72 h 78"/>
                      <a:gd name="T10" fmla="*/ 66 w 78"/>
                      <a:gd name="T11" fmla="*/ 68 h 78"/>
                      <a:gd name="T12" fmla="*/ 72 w 78"/>
                      <a:gd name="T13" fmla="*/ 62 h 78"/>
                      <a:gd name="T14" fmla="*/ 76 w 78"/>
                      <a:gd name="T15" fmla="*/ 54 h 78"/>
                      <a:gd name="T16" fmla="*/ 78 w 78"/>
                      <a:gd name="T17" fmla="*/ 48 h 78"/>
                      <a:gd name="T18" fmla="*/ 78 w 78"/>
                      <a:gd name="T19" fmla="*/ 40 h 78"/>
                      <a:gd name="T20" fmla="*/ 78 w 78"/>
                      <a:gd name="T21" fmla="*/ 40 h 78"/>
                      <a:gd name="T22" fmla="*/ 78 w 78"/>
                      <a:gd name="T23" fmla="*/ 32 h 78"/>
                      <a:gd name="T24" fmla="*/ 76 w 78"/>
                      <a:gd name="T25" fmla="*/ 24 h 78"/>
                      <a:gd name="T26" fmla="*/ 72 w 78"/>
                      <a:gd name="T27" fmla="*/ 18 h 78"/>
                      <a:gd name="T28" fmla="*/ 66 w 78"/>
                      <a:gd name="T29" fmla="*/ 12 h 78"/>
                      <a:gd name="T30" fmla="*/ 62 w 78"/>
                      <a:gd name="T31" fmla="*/ 6 h 78"/>
                      <a:gd name="T32" fmla="*/ 54 w 78"/>
                      <a:gd name="T33" fmla="*/ 4 h 78"/>
                      <a:gd name="T34" fmla="*/ 48 w 78"/>
                      <a:gd name="T35" fmla="*/ 0 h 78"/>
                      <a:gd name="T36" fmla="*/ 40 w 78"/>
                      <a:gd name="T37" fmla="*/ 0 h 78"/>
                      <a:gd name="T38" fmla="*/ 40 w 78"/>
                      <a:gd name="T39" fmla="*/ 0 h 78"/>
                      <a:gd name="T40" fmla="*/ 32 w 78"/>
                      <a:gd name="T41" fmla="*/ 0 h 78"/>
                      <a:gd name="T42" fmla="*/ 24 w 78"/>
                      <a:gd name="T43" fmla="*/ 4 h 78"/>
                      <a:gd name="T44" fmla="*/ 18 w 78"/>
                      <a:gd name="T45" fmla="*/ 6 h 78"/>
                      <a:gd name="T46" fmla="*/ 12 w 78"/>
                      <a:gd name="T47" fmla="*/ 12 h 78"/>
                      <a:gd name="T48" fmla="*/ 6 w 78"/>
                      <a:gd name="T49" fmla="*/ 18 h 78"/>
                      <a:gd name="T50" fmla="*/ 2 w 78"/>
                      <a:gd name="T51" fmla="*/ 24 h 78"/>
                      <a:gd name="T52" fmla="*/ 0 w 78"/>
                      <a:gd name="T53" fmla="*/ 32 h 78"/>
                      <a:gd name="T54" fmla="*/ 0 w 78"/>
                      <a:gd name="T55" fmla="*/ 40 h 78"/>
                      <a:gd name="T56" fmla="*/ 0 w 78"/>
                      <a:gd name="T57" fmla="*/ 40 h 78"/>
                      <a:gd name="T58" fmla="*/ 0 w 78"/>
                      <a:gd name="T59" fmla="*/ 48 h 78"/>
                      <a:gd name="T60" fmla="*/ 2 w 78"/>
                      <a:gd name="T61" fmla="*/ 54 h 78"/>
                      <a:gd name="T62" fmla="*/ 6 w 78"/>
                      <a:gd name="T63" fmla="*/ 62 h 78"/>
                      <a:gd name="T64" fmla="*/ 12 w 78"/>
                      <a:gd name="T65" fmla="*/ 68 h 78"/>
                      <a:gd name="T66" fmla="*/ 18 w 78"/>
                      <a:gd name="T67" fmla="*/ 72 h 78"/>
                      <a:gd name="T68" fmla="*/ 24 w 78"/>
                      <a:gd name="T69" fmla="*/ 76 h 78"/>
                      <a:gd name="T70" fmla="*/ 32 w 78"/>
                      <a:gd name="T71" fmla="*/ 78 h 78"/>
                      <a:gd name="T72" fmla="*/ 40 w 78"/>
                      <a:gd name="T73" fmla="*/ 78 h 78"/>
                      <a:gd name="T74" fmla="*/ 40 w 78"/>
                      <a:gd name="T75" fmla="*/ 78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78" h="78">
                        <a:moveTo>
                          <a:pt x="40" y="78"/>
                        </a:moveTo>
                        <a:lnTo>
                          <a:pt x="40" y="78"/>
                        </a:lnTo>
                        <a:lnTo>
                          <a:pt x="48" y="78"/>
                        </a:lnTo>
                        <a:lnTo>
                          <a:pt x="54" y="76"/>
                        </a:lnTo>
                        <a:lnTo>
                          <a:pt x="62" y="72"/>
                        </a:lnTo>
                        <a:lnTo>
                          <a:pt x="66" y="68"/>
                        </a:lnTo>
                        <a:lnTo>
                          <a:pt x="72" y="62"/>
                        </a:lnTo>
                        <a:lnTo>
                          <a:pt x="76" y="54"/>
                        </a:lnTo>
                        <a:lnTo>
                          <a:pt x="78" y="48"/>
                        </a:lnTo>
                        <a:lnTo>
                          <a:pt x="78" y="40"/>
                        </a:lnTo>
                        <a:lnTo>
                          <a:pt x="78" y="40"/>
                        </a:lnTo>
                        <a:lnTo>
                          <a:pt x="78" y="32"/>
                        </a:lnTo>
                        <a:lnTo>
                          <a:pt x="76" y="24"/>
                        </a:lnTo>
                        <a:lnTo>
                          <a:pt x="72" y="18"/>
                        </a:lnTo>
                        <a:lnTo>
                          <a:pt x="66" y="12"/>
                        </a:lnTo>
                        <a:lnTo>
                          <a:pt x="62" y="6"/>
                        </a:lnTo>
                        <a:lnTo>
                          <a:pt x="54" y="4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lnTo>
                          <a:pt x="40" y="0"/>
                        </a:lnTo>
                        <a:lnTo>
                          <a:pt x="32" y="0"/>
                        </a:lnTo>
                        <a:lnTo>
                          <a:pt x="24" y="4"/>
                        </a:lnTo>
                        <a:lnTo>
                          <a:pt x="18" y="6"/>
                        </a:lnTo>
                        <a:lnTo>
                          <a:pt x="12" y="12"/>
                        </a:lnTo>
                        <a:lnTo>
                          <a:pt x="6" y="18"/>
                        </a:lnTo>
                        <a:lnTo>
                          <a:pt x="2" y="24"/>
                        </a:lnTo>
                        <a:lnTo>
                          <a:pt x="0" y="32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lnTo>
                          <a:pt x="0" y="48"/>
                        </a:lnTo>
                        <a:lnTo>
                          <a:pt x="2" y="54"/>
                        </a:lnTo>
                        <a:lnTo>
                          <a:pt x="6" y="62"/>
                        </a:lnTo>
                        <a:lnTo>
                          <a:pt x="12" y="68"/>
                        </a:lnTo>
                        <a:lnTo>
                          <a:pt x="18" y="72"/>
                        </a:lnTo>
                        <a:lnTo>
                          <a:pt x="24" y="76"/>
                        </a:lnTo>
                        <a:lnTo>
                          <a:pt x="32" y="78"/>
                        </a:lnTo>
                        <a:lnTo>
                          <a:pt x="40" y="78"/>
                        </a:lnTo>
                        <a:lnTo>
                          <a:pt x="40" y="7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28" name="Freeform 25">
                    <a:extLst>
                      <a:ext uri="{FF2B5EF4-FFF2-40B4-BE49-F238E27FC236}">
                        <a16:creationId xmlns:a16="http://schemas.microsoft.com/office/drawing/2014/main" id="{FC19B41D-77E2-0291-AEF0-F8150B93A7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3796" y="3922468"/>
                    <a:ext cx="217195" cy="385472"/>
                  </a:xfrm>
                  <a:custGeom>
                    <a:avLst/>
                    <a:gdLst>
                      <a:gd name="T0" fmla="*/ 106 w 222"/>
                      <a:gd name="T1" fmla="*/ 376 h 394"/>
                      <a:gd name="T2" fmla="*/ 104 w 222"/>
                      <a:gd name="T3" fmla="*/ 384 h 394"/>
                      <a:gd name="T4" fmla="*/ 94 w 222"/>
                      <a:gd name="T5" fmla="*/ 394 h 394"/>
                      <a:gd name="T6" fmla="*/ 80 w 222"/>
                      <a:gd name="T7" fmla="*/ 394 h 394"/>
                      <a:gd name="T8" fmla="*/ 70 w 222"/>
                      <a:gd name="T9" fmla="*/ 384 h 394"/>
                      <a:gd name="T10" fmla="*/ 68 w 222"/>
                      <a:gd name="T11" fmla="*/ 240 h 394"/>
                      <a:gd name="T12" fmla="*/ 72 w 222"/>
                      <a:gd name="T13" fmla="*/ 56 h 394"/>
                      <a:gd name="T14" fmla="*/ 32 w 222"/>
                      <a:gd name="T15" fmla="*/ 160 h 394"/>
                      <a:gd name="T16" fmla="*/ 28 w 222"/>
                      <a:gd name="T17" fmla="*/ 168 h 394"/>
                      <a:gd name="T18" fmla="*/ 18 w 222"/>
                      <a:gd name="T19" fmla="*/ 174 h 394"/>
                      <a:gd name="T20" fmla="*/ 6 w 222"/>
                      <a:gd name="T21" fmla="*/ 170 h 394"/>
                      <a:gd name="T22" fmla="*/ 0 w 222"/>
                      <a:gd name="T23" fmla="*/ 158 h 394"/>
                      <a:gd name="T24" fmla="*/ 36 w 222"/>
                      <a:gd name="T25" fmla="*/ 36 h 394"/>
                      <a:gd name="T26" fmla="*/ 40 w 222"/>
                      <a:gd name="T27" fmla="*/ 26 h 394"/>
                      <a:gd name="T28" fmla="*/ 56 w 222"/>
                      <a:gd name="T29" fmla="*/ 8 h 394"/>
                      <a:gd name="T30" fmla="*/ 74 w 222"/>
                      <a:gd name="T31" fmla="*/ 2 h 394"/>
                      <a:gd name="T32" fmla="*/ 110 w 222"/>
                      <a:gd name="T33" fmla="*/ 0 h 394"/>
                      <a:gd name="T34" fmla="*/ 138 w 222"/>
                      <a:gd name="T35" fmla="*/ 0 h 394"/>
                      <a:gd name="T36" fmla="*/ 148 w 222"/>
                      <a:gd name="T37" fmla="*/ 2 h 394"/>
                      <a:gd name="T38" fmla="*/ 164 w 222"/>
                      <a:gd name="T39" fmla="*/ 8 h 394"/>
                      <a:gd name="T40" fmla="*/ 180 w 222"/>
                      <a:gd name="T41" fmla="*/ 26 h 394"/>
                      <a:gd name="T42" fmla="*/ 220 w 222"/>
                      <a:gd name="T43" fmla="*/ 150 h 394"/>
                      <a:gd name="T44" fmla="*/ 222 w 222"/>
                      <a:gd name="T45" fmla="*/ 158 h 394"/>
                      <a:gd name="T46" fmla="*/ 216 w 222"/>
                      <a:gd name="T47" fmla="*/ 170 h 394"/>
                      <a:gd name="T48" fmla="*/ 204 w 222"/>
                      <a:gd name="T49" fmla="*/ 174 h 394"/>
                      <a:gd name="T50" fmla="*/ 194 w 222"/>
                      <a:gd name="T51" fmla="*/ 168 h 394"/>
                      <a:gd name="T52" fmla="*/ 158 w 222"/>
                      <a:gd name="T53" fmla="*/ 56 h 394"/>
                      <a:gd name="T54" fmla="*/ 204 w 222"/>
                      <a:gd name="T55" fmla="*/ 240 h 394"/>
                      <a:gd name="T56" fmla="*/ 154 w 222"/>
                      <a:gd name="T57" fmla="*/ 376 h 394"/>
                      <a:gd name="T58" fmla="*/ 152 w 222"/>
                      <a:gd name="T59" fmla="*/ 384 h 394"/>
                      <a:gd name="T60" fmla="*/ 142 w 222"/>
                      <a:gd name="T61" fmla="*/ 394 h 394"/>
                      <a:gd name="T62" fmla="*/ 128 w 222"/>
                      <a:gd name="T63" fmla="*/ 394 h 394"/>
                      <a:gd name="T64" fmla="*/ 118 w 222"/>
                      <a:gd name="T65" fmla="*/ 384 h 394"/>
                      <a:gd name="T66" fmla="*/ 116 w 222"/>
                      <a:gd name="T67" fmla="*/ 240 h 3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22" h="394">
                        <a:moveTo>
                          <a:pt x="106" y="240"/>
                        </a:moveTo>
                        <a:lnTo>
                          <a:pt x="106" y="376"/>
                        </a:lnTo>
                        <a:lnTo>
                          <a:pt x="106" y="376"/>
                        </a:lnTo>
                        <a:lnTo>
                          <a:pt x="104" y="384"/>
                        </a:lnTo>
                        <a:lnTo>
                          <a:pt x="100" y="390"/>
                        </a:lnTo>
                        <a:lnTo>
                          <a:pt x="94" y="394"/>
                        </a:lnTo>
                        <a:lnTo>
                          <a:pt x="86" y="394"/>
                        </a:lnTo>
                        <a:lnTo>
                          <a:pt x="80" y="394"/>
                        </a:lnTo>
                        <a:lnTo>
                          <a:pt x="74" y="390"/>
                        </a:lnTo>
                        <a:lnTo>
                          <a:pt x="70" y="384"/>
                        </a:lnTo>
                        <a:lnTo>
                          <a:pt x="68" y="376"/>
                        </a:lnTo>
                        <a:lnTo>
                          <a:pt x="68" y="240"/>
                        </a:lnTo>
                        <a:lnTo>
                          <a:pt x="18" y="240"/>
                        </a:lnTo>
                        <a:lnTo>
                          <a:pt x="72" y="56"/>
                        </a:lnTo>
                        <a:lnTo>
                          <a:pt x="64" y="56"/>
                        </a:lnTo>
                        <a:lnTo>
                          <a:pt x="32" y="160"/>
                        </a:lnTo>
                        <a:lnTo>
                          <a:pt x="32" y="160"/>
                        </a:lnTo>
                        <a:lnTo>
                          <a:pt x="28" y="168"/>
                        </a:lnTo>
                        <a:lnTo>
                          <a:pt x="24" y="172"/>
                        </a:lnTo>
                        <a:lnTo>
                          <a:pt x="18" y="174"/>
                        </a:lnTo>
                        <a:lnTo>
                          <a:pt x="12" y="172"/>
                        </a:lnTo>
                        <a:lnTo>
                          <a:pt x="6" y="170"/>
                        </a:lnTo>
                        <a:lnTo>
                          <a:pt x="2" y="164"/>
                        </a:lnTo>
                        <a:lnTo>
                          <a:pt x="0" y="158"/>
                        </a:lnTo>
                        <a:lnTo>
                          <a:pt x="0" y="150"/>
                        </a:lnTo>
                        <a:lnTo>
                          <a:pt x="36" y="36"/>
                        </a:lnTo>
                        <a:lnTo>
                          <a:pt x="36" y="36"/>
                        </a:lnTo>
                        <a:lnTo>
                          <a:pt x="40" y="26"/>
                        </a:lnTo>
                        <a:lnTo>
                          <a:pt x="50" y="14"/>
                        </a:lnTo>
                        <a:lnTo>
                          <a:pt x="56" y="8"/>
                        </a:lnTo>
                        <a:lnTo>
                          <a:pt x="64" y="4"/>
                        </a:lnTo>
                        <a:lnTo>
                          <a:pt x="74" y="2"/>
                        </a:lnTo>
                        <a:lnTo>
                          <a:pt x="84" y="0"/>
                        </a:lnTo>
                        <a:lnTo>
                          <a:pt x="110" y="0"/>
                        </a:lnTo>
                        <a:lnTo>
                          <a:pt x="110" y="0"/>
                        </a:lnTo>
                        <a:lnTo>
                          <a:pt x="138" y="0"/>
                        </a:lnTo>
                        <a:lnTo>
                          <a:pt x="138" y="0"/>
                        </a:lnTo>
                        <a:lnTo>
                          <a:pt x="148" y="2"/>
                        </a:lnTo>
                        <a:lnTo>
                          <a:pt x="156" y="4"/>
                        </a:lnTo>
                        <a:lnTo>
                          <a:pt x="164" y="8"/>
                        </a:lnTo>
                        <a:lnTo>
                          <a:pt x="170" y="14"/>
                        </a:lnTo>
                        <a:lnTo>
                          <a:pt x="180" y="26"/>
                        </a:lnTo>
                        <a:lnTo>
                          <a:pt x="186" y="36"/>
                        </a:lnTo>
                        <a:lnTo>
                          <a:pt x="220" y="150"/>
                        </a:lnTo>
                        <a:lnTo>
                          <a:pt x="220" y="150"/>
                        </a:lnTo>
                        <a:lnTo>
                          <a:pt x="222" y="158"/>
                        </a:lnTo>
                        <a:lnTo>
                          <a:pt x="220" y="164"/>
                        </a:lnTo>
                        <a:lnTo>
                          <a:pt x="216" y="170"/>
                        </a:lnTo>
                        <a:lnTo>
                          <a:pt x="210" y="172"/>
                        </a:lnTo>
                        <a:lnTo>
                          <a:pt x="204" y="174"/>
                        </a:lnTo>
                        <a:lnTo>
                          <a:pt x="198" y="172"/>
                        </a:lnTo>
                        <a:lnTo>
                          <a:pt x="194" y="168"/>
                        </a:lnTo>
                        <a:lnTo>
                          <a:pt x="190" y="160"/>
                        </a:lnTo>
                        <a:lnTo>
                          <a:pt x="158" y="56"/>
                        </a:lnTo>
                        <a:lnTo>
                          <a:pt x="150" y="56"/>
                        </a:lnTo>
                        <a:lnTo>
                          <a:pt x="204" y="240"/>
                        </a:lnTo>
                        <a:lnTo>
                          <a:pt x="154" y="240"/>
                        </a:lnTo>
                        <a:lnTo>
                          <a:pt x="154" y="376"/>
                        </a:lnTo>
                        <a:lnTo>
                          <a:pt x="154" y="376"/>
                        </a:lnTo>
                        <a:lnTo>
                          <a:pt x="152" y="384"/>
                        </a:lnTo>
                        <a:lnTo>
                          <a:pt x="148" y="390"/>
                        </a:lnTo>
                        <a:lnTo>
                          <a:pt x="142" y="394"/>
                        </a:lnTo>
                        <a:lnTo>
                          <a:pt x="134" y="394"/>
                        </a:lnTo>
                        <a:lnTo>
                          <a:pt x="128" y="394"/>
                        </a:lnTo>
                        <a:lnTo>
                          <a:pt x="122" y="390"/>
                        </a:lnTo>
                        <a:lnTo>
                          <a:pt x="118" y="384"/>
                        </a:lnTo>
                        <a:lnTo>
                          <a:pt x="116" y="376"/>
                        </a:lnTo>
                        <a:lnTo>
                          <a:pt x="116" y="240"/>
                        </a:lnTo>
                        <a:lnTo>
                          <a:pt x="106" y="24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3" name="Heart 22">
                <a:extLst>
                  <a:ext uri="{FF2B5EF4-FFF2-40B4-BE49-F238E27FC236}">
                    <a16:creationId xmlns:a16="http://schemas.microsoft.com/office/drawing/2014/main" id="{30221551-4803-5E70-F2F0-370DD9E50443}"/>
                  </a:ext>
                </a:extLst>
              </p:cNvPr>
              <p:cNvSpPr/>
              <p:nvPr/>
            </p:nvSpPr>
            <p:spPr bwMode="ltGray">
              <a:xfrm>
                <a:off x="5022664" y="3670698"/>
                <a:ext cx="214044" cy="214044"/>
              </a:xfrm>
              <a:prstGeom prst="hear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err="1">
                  <a:solidFill>
                    <a:schemeClr val="bg1"/>
                  </a:solidFill>
                  <a:latin typeface="Georgia" pitchFamily="18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8571E87-5145-15BA-3ECB-C81CB0CFF0C2}"/>
                </a:ext>
              </a:extLst>
            </p:cNvPr>
            <p:cNvGrpSpPr/>
            <p:nvPr/>
          </p:nvGrpSpPr>
          <p:grpSpPr>
            <a:xfrm>
              <a:off x="3360745" y="2815388"/>
              <a:ext cx="510863" cy="1522663"/>
              <a:chOff x="2337065" y="4005062"/>
              <a:chExt cx="1010799" cy="2450165"/>
            </a:xfrm>
            <a:solidFill>
              <a:srgbClr val="39ADAD"/>
            </a:solidFill>
          </p:grpSpPr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29FDC789-1E42-ECC1-5CF1-4E344C3E9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065" y="4437112"/>
                <a:ext cx="1010799" cy="2018115"/>
              </a:xfrm>
              <a:custGeom>
                <a:avLst/>
                <a:gdLst>
                  <a:gd name="T0" fmla="*/ 106 w 222"/>
                  <a:gd name="T1" fmla="*/ 376 h 394"/>
                  <a:gd name="T2" fmla="*/ 104 w 222"/>
                  <a:gd name="T3" fmla="*/ 384 h 394"/>
                  <a:gd name="T4" fmla="*/ 94 w 222"/>
                  <a:gd name="T5" fmla="*/ 394 h 394"/>
                  <a:gd name="T6" fmla="*/ 80 w 222"/>
                  <a:gd name="T7" fmla="*/ 394 h 394"/>
                  <a:gd name="T8" fmla="*/ 70 w 222"/>
                  <a:gd name="T9" fmla="*/ 384 h 394"/>
                  <a:gd name="T10" fmla="*/ 68 w 222"/>
                  <a:gd name="T11" fmla="*/ 240 h 394"/>
                  <a:gd name="T12" fmla="*/ 72 w 222"/>
                  <a:gd name="T13" fmla="*/ 56 h 394"/>
                  <a:gd name="T14" fmla="*/ 32 w 222"/>
                  <a:gd name="T15" fmla="*/ 160 h 394"/>
                  <a:gd name="T16" fmla="*/ 28 w 222"/>
                  <a:gd name="T17" fmla="*/ 168 h 394"/>
                  <a:gd name="T18" fmla="*/ 18 w 222"/>
                  <a:gd name="T19" fmla="*/ 174 h 394"/>
                  <a:gd name="T20" fmla="*/ 6 w 222"/>
                  <a:gd name="T21" fmla="*/ 170 h 394"/>
                  <a:gd name="T22" fmla="*/ 0 w 222"/>
                  <a:gd name="T23" fmla="*/ 158 h 394"/>
                  <a:gd name="T24" fmla="*/ 36 w 222"/>
                  <a:gd name="T25" fmla="*/ 36 h 394"/>
                  <a:gd name="T26" fmla="*/ 40 w 222"/>
                  <a:gd name="T27" fmla="*/ 26 h 394"/>
                  <a:gd name="T28" fmla="*/ 56 w 222"/>
                  <a:gd name="T29" fmla="*/ 8 h 394"/>
                  <a:gd name="T30" fmla="*/ 74 w 222"/>
                  <a:gd name="T31" fmla="*/ 2 h 394"/>
                  <a:gd name="T32" fmla="*/ 110 w 222"/>
                  <a:gd name="T33" fmla="*/ 0 h 394"/>
                  <a:gd name="T34" fmla="*/ 138 w 222"/>
                  <a:gd name="T35" fmla="*/ 0 h 394"/>
                  <a:gd name="T36" fmla="*/ 148 w 222"/>
                  <a:gd name="T37" fmla="*/ 2 h 394"/>
                  <a:gd name="T38" fmla="*/ 164 w 222"/>
                  <a:gd name="T39" fmla="*/ 8 h 394"/>
                  <a:gd name="T40" fmla="*/ 180 w 222"/>
                  <a:gd name="T41" fmla="*/ 26 h 394"/>
                  <a:gd name="T42" fmla="*/ 220 w 222"/>
                  <a:gd name="T43" fmla="*/ 150 h 394"/>
                  <a:gd name="T44" fmla="*/ 222 w 222"/>
                  <a:gd name="T45" fmla="*/ 158 h 394"/>
                  <a:gd name="T46" fmla="*/ 216 w 222"/>
                  <a:gd name="T47" fmla="*/ 170 h 394"/>
                  <a:gd name="T48" fmla="*/ 204 w 222"/>
                  <a:gd name="T49" fmla="*/ 174 h 394"/>
                  <a:gd name="T50" fmla="*/ 194 w 222"/>
                  <a:gd name="T51" fmla="*/ 168 h 394"/>
                  <a:gd name="T52" fmla="*/ 158 w 222"/>
                  <a:gd name="T53" fmla="*/ 56 h 394"/>
                  <a:gd name="T54" fmla="*/ 204 w 222"/>
                  <a:gd name="T55" fmla="*/ 240 h 394"/>
                  <a:gd name="T56" fmla="*/ 154 w 222"/>
                  <a:gd name="T57" fmla="*/ 376 h 394"/>
                  <a:gd name="T58" fmla="*/ 152 w 222"/>
                  <a:gd name="T59" fmla="*/ 384 h 394"/>
                  <a:gd name="T60" fmla="*/ 142 w 222"/>
                  <a:gd name="T61" fmla="*/ 394 h 394"/>
                  <a:gd name="T62" fmla="*/ 128 w 222"/>
                  <a:gd name="T63" fmla="*/ 394 h 394"/>
                  <a:gd name="T64" fmla="*/ 118 w 222"/>
                  <a:gd name="T65" fmla="*/ 384 h 394"/>
                  <a:gd name="T66" fmla="*/ 116 w 222"/>
                  <a:gd name="T67" fmla="*/ 24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394">
                    <a:moveTo>
                      <a:pt x="106" y="240"/>
                    </a:moveTo>
                    <a:lnTo>
                      <a:pt x="106" y="376"/>
                    </a:lnTo>
                    <a:lnTo>
                      <a:pt x="106" y="376"/>
                    </a:lnTo>
                    <a:lnTo>
                      <a:pt x="104" y="384"/>
                    </a:lnTo>
                    <a:lnTo>
                      <a:pt x="100" y="390"/>
                    </a:lnTo>
                    <a:lnTo>
                      <a:pt x="94" y="394"/>
                    </a:lnTo>
                    <a:lnTo>
                      <a:pt x="86" y="394"/>
                    </a:lnTo>
                    <a:lnTo>
                      <a:pt x="80" y="394"/>
                    </a:lnTo>
                    <a:lnTo>
                      <a:pt x="74" y="390"/>
                    </a:lnTo>
                    <a:lnTo>
                      <a:pt x="70" y="384"/>
                    </a:lnTo>
                    <a:lnTo>
                      <a:pt x="68" y="376"/>
                    </a:lnTo>
                    <a:lnTo>
                      <a:pt x="68" y="240"/>
                    </a:lnTo>
                    <a:lnTo>
                      <a:pt x="18" y="240"/>
                    </a:lnTo>
                    <a:lnTo>
                      <a:pt x="72" y="56"/>
                    </a:lnTo>
                    <a:lnTo>
                      <a:pt x="64" y="56"/>
                    </a:lnTo>
                    <a:lnTo>
                      <a:pt x="32" y="160"/>
                    </a:lnTo>
                    <a:lnTo>
                      <a:pt x="32" y="160"/>
                    </a:lnTo>
                    <a:lnTo>
                      <a:pt x="28" y="168"/>
                    </a:lnTo>
                    <a:lnTo>
                      <a:pt x="24" y="172"/>
                    </a:lnTo>
                    <a:lnTo>
                      <a:pt x="18" y="174"/>
                    </a:lnTo>
                    <a:lnTo>
                      <a:pt x="12" y="172"/>
                    </a:lnTo>
                    <a:lnTo>
                      <a:pt x="6" y="170"/>
                    </a:lnTo>
                    <a:lnTo>
                      <a:pt x="2" y="164"/>
                    </a:lnTo>
                    <a:lnTo>
                      <a:pt x="0" y="158"/>
                    </a:lnTo>
                    <a:lnTo>
                      <a:pt x="0" y="150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40" y="26"/>
                    </a:lnTo>
                    <a:lnTo>
                      <a:pt x="50" y="14"/>
                    </a:lnTo>
                    <a:lnTo>
                      <a:pt x="56" y="8"/>
                    </a:lnTo>
                    <a:lnTo>
                      <a:pt x="64" y="4"/>
                    </a:lnTo>
                    <a:lnTo>
                      <a:pt x="74" y="2"/>
                    </a:lnTo>
                    <a:lnTo>
                      <a:pt x="84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8" y="2"/>
                    </a:lnTo>
                    <a:lnTo>
                      <a:pt x="156" y="4"/>
                    </a:lnTo>
                    <a:lnTo>
                      <a:pt x="164" y="8"/>
                    </a:lnTo>
                    <a:lnTo>
                      <a:pt x="170" y="14"/>
                    </a:lnTo>
                    <a:lnTo>
                      <a:pt x="180" y="26"/>
                    </a:lnTo>
                    <a:lnTo>
                      <a:pt x="186" y="36"/>
                    </a:lnTo>
                    <a:lnTo>
                      <a:pt x="220" y="150"/>
                    </a:lnTo>
                    <a:lnTo>
                      <a:pt x="220" y="150"/>
                    </a:lnTo>
                    <a:lnTo>
                      <a:pt x="222" y="158"/>
                    </a:lnTo>
                    <a:lnTo>
                      <a:pt x="220" y="164"/>
                    </a:lnTo>
                    <a:lnTo>
                      <a:pt x="216" y="170"/>
                    </a:lnTo>
                    <a:lnTo>
                      <a:pt x="210" y="172"/>
                    </a:lnTo>
                    <a:lnTo>
                      <a:pt x="204" y="174"/>
                    </a:lnTo>
                    <a:lnTo>
                      <a:pt x="198" y="172"/>
                    </a:lnTo>
                    <a:lnTo>
                      <a:pt x="194" y="168"/>
                    </a:lnTo>
                    <a:lnTo>
                      <a:pt x="190" y="160"/>
                    </a:lnTo>
                    <a:lnTo>
                      <a:pt x="158" y="56"/>
                    </a:lnTo>
                    <a:lnTo>
                      <a:pt x="150" y="56"/>
                    </a:lnTo>
                    <a:lnTo>
                      <a:pt x="204" y="240"/>
                    </a:lnTo>
                    <a:lnTo>
                      <a:pt x="154" y="240"/>
                    </a:lnTo>
                    <a:lnTo>
                      <a:pt x="154" y="376"/>
                    </a:lnTo>
                    <a:lnTo>
                      <a:pt x="154" y="376"/>
                    </a:lnTo>
                    <a:lnTo>
                      <a:pt x="152" y="384"/>
                    </a:lnTo>
                    <a:lnTo>
                      <a:pt x="148" y="390"/>
                    </a:lnTo>
                    <a:lnTo>
                      <a:pt x="142" y="394"/>
                    </a:lnTo>
                    <a:lnTo>
                      <a:pt x="134" y="394"/>
                    </a:lnTo>
                    <a:lnTo>
                      <a:pt x="128" y="394"/>
                    </a:lnTo>
                    <a:lnTo>
                      <a:pt x="122" y="390"/>
                    </a:lnTo>
                    <a:lnTo>
                      <a:pt x="118" y="384"/>
                    </a:lnTo>
                    <a:lnTo>
                      <a:pt x="116" y="376"/>
                    </a:lnTo>
                    <a:lnTo>
                      <a:pt x="116" y="240"/>
                    </a:lnTo>
                    <a:lnTo>
                      <a:pt x="106" y="2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5F7776D-3DED-C13C-E3C8-08E4B2885FDC}"/>
                  </a:ext>
                </a:extLst>
              </p:cNvPr>
              <p:cNvSpPr/>
              <p:nvPr/>
            </p:nvSpPr>
            <p:spPr bwMode="ltGray">
              <a:xfrm rot="10642488">
                <a:off x="2633985" y="4005062"/>
                <a:ext cx="402568" cy="399528"/>
              </a:xfrm>
              <a:prstGeom prst="ellipse">
                <a:avLst/>
              </a:prstGeom>
              <a:grpFill/>
              <a:ln w="3175">
                <a:solidFill>
                  <a:srgbClr val="39AD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  <a:latin typeface="Georgia" pitchFamily="18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F42795-AABC-76F2-A482-8856CF0CD3EC}"/>
                </a:ext>
              </a:extLst>
            </p:cNvPr>
            <p:cNvGrpSpPr/>
            <p:nvPr/>
          </p:nvGrpSpPr>
          <p:grpSpPr>
            <a:xfrm>
              <a:off x="4148304" y="2745255"/>
              <a:ext cx="587922" cy="1633972"/>
              <a:chOff x="4499992" y="2884142"/>
              <a:chExt cx="1163269" cy="2373741"/>
            </a:xfrm>
            <a:solidFill>
              <a:srgbClr val="39ADAD"/>
            </a:solidFill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7441EE9-23AB-D95F-D849-77F82ADAE7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99992" y="2884142"/>
                <a:ext cx="1163269" cy="2373741"/>
                <a:chOff x="6354813" y="5298904"/>
                <a:chExt cx="738056" cy="1506062"/>
              </a:xfrm>
              <a:grpFill/>
            </p:grpSpPr>
            <p:sp>
              <p:nvSpPr>
                <p:cNvPr id="37" name="Freeform 108">
                  <a:extLst>
                    <a:ext uri="{FF2B5EF4-FFF2-40B4-BE49-F238E27FC236}">
                      <a16:creationId xmlns:a16="http://schemas.microsoft.com/office/drawing/2014/main" id="{5F795611-EDD0-AD3E-10CD-93F69D2CC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7463" y="5298904"/>
                  <a:ext cx="252757" cy="238304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0" y="31"/>
                    </a:cxn>
                    <a:cxn ang="0">
                      <a:pos x="3" y="36"/>
                    </a:cxn>
                    <a:cxn ang="0">
                      <a:pos x="4" y="40"/>
                    </a:cxn>
                    <a:cxn ang="0">
                      <a:pos x="8" y="44"/>
                    </a:cxn>
                    <a:cxn ang="0">
                      <a:pos x="11" y="47"/>
                    </a:cxn>
                    <a:cxn ang="0">
                      <a:pos x="16" y="49"/>
                    </a:cxn>
                    <a:cxn ang="0">
                      <a:pos x="20" y="51"/>
                    </a:cxn>
                    <a:cxn ang="0">
                      <a:pos x="25" y="51"/>
                    </a:cxn>
                    <a:cxn ang="0">
                      <a:pos x="25" y="51"/>
                    </a:cxn>
                    <a:cxn ang="0">
                      <a:pos x="31" y="51"/>
                    </a:cxn>
                    <a:cxn ang="0">
                      <a:pos x="36" y="49"/>
                    </a:cxn>
                    <a:cxn ang="0">
                      <a:pos x="40" y="47"/>
                    </a:cxn>
                    <a:cxn ang="0">
                      <a:pos x="44" y="44"/>
                    </a:cxn>
                    <a:cxn ang="0">
                      <a:pos x="47" y="40"/>
                    </a:cxn>
                    <a:cxn ang="0">
                      <a:pos x="50" y="36"/>
                    </a:cxn>
                    <a:cxn ang="0">
                      <a:pos x="51" y="31"/>
                    </a:cxn>
                    <a:cxn ang="0">
                      <a:pos x="51" y="25"/>
                    </a:cxn>
                    <a:cxn ang="0">
                      <a:pos x="51" y="25"/>
                    </a:cxn>
                    <a:cxn ang="0">
                      <a:pos x="51" y="21"/>
                    </a:cxn>
                    <a:cxn ang="0">
                      <a:pos x="50" y="16"/>
                    </a:cxn>
                    <a:cxn ang="0">
                      <a:pos x="47" y="12"/>
                    </a:cxn>
                    <a:cxn ang="0">
                      <a:pos x="44" y="8"/>
                    </a:cxn>
                    <a:cxn ang="0">
                      <a:pos x="40" y="5"/>
                    </a:cxn>
                    <a:cxn ang="0">
                      <a:pos x="36" y="2"/>
                    </a:cxn>
                    <a:cxn ang="0">
                      <a:pos x="31" y="1"/>
                    </a:cxn>
                    <a:cxn ang="0">
                      <a:pos x="25" y="0"/>
                    </a:cxn>
                    <a:cxn ang="0">
                      <a:pos x="25" y="0"/>
                    </a:cxn>
                    <a:cxn ang="0">
                      <a:pos x="20" y="1"/>
                    </a:cxn>
                    <a:cxn ang="0">
                      <a:pos x="16" y="2"/>
                    </a:cxn>
                    <a:cxn ang="0">
                      <a:pos x="11" y="5"/>
                    </a:cxn>
                    <a:cxn ang="0">
                      <a:pos x="8" y="8"/>
                    </a:cxn>
                    <a:cxn ang="0">
                      <a:pos x="4" y="12"/>
                    </a:cxn>
                    <a:cxn ang="0">
                      <a:pos x="3" y="16"/>
                    </a:cxn>
                    <a:cxn ang="0">
                      <a:pos x="0" y="21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51" h="5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31"/>
                      </a:lnTo>
                      <a:lnTo>
                        <a:pt x="3" y="36"/>
                      </a:lnTo>
                      <a:lnTo>
                        <a:pt x="4" y="40"/>
                      </a:lnTo>
                      <a:lnTo>
                        <a:pt x="8" y="44"/>
                      </a:lnTo>
                      <a:lnTo>
                        <a:pt x="11" y="47"/>
                      </a:lnTo>
                      <a:lnTo>
                        <a:pt x="16" y="49"/>
                      </a:lnTo>
                      <a:lnTo>
                        <a:pt x="20" y="51"/>
                      </a:lnTo>
                      <a:lnTo>
                        <a:pt x="25" y="51"/>
                      </a:lnTo>
                      <a:lnTo>
                        <a:pt x="25" y="51"/>
                      </a:lnTo>
                      <a:lnTo>
                        <a:pt x="31" y="51"/>
                      </a:lnTo>
                      <a:lnTo>
                        <a:pt x="36" y="49"/>
                      </a:lnTo>
                      <a:lnTo>
                        <a:pt x="40" y="47"/>
                      </a:lnTo>
                      <a:lnTo>
                        <a:pt x="44" y="44"/>
                      </a:lnTo>
                      <a:lnTo>
                        <a:pt x="47" y="40"/>
                      </a:lnTo>
                      <a:lnTo>
                        <a:pt x="50" y="36"/>
                      </a:lnTo>
                      <a:lnTo>
                        <a:pt x="51" y="31"/>
                      </a:lnTo>
                      <a:lnTo>
                        <a:pt x="51" y="25"/>
                      </a:lnTo>
                      <a:lnTo>
                        <a:pt x="51" y="25"/>
                      </a:lnTo>
                      <a:lnTo>
                        <a:pt x="51" y="21"/>
                      </a:lnTo>
                      <a:lnTo>
                        <a:pt x="50" y="16"/>
                      </a:lnTo>
                      <a:lnTo>
                        <a:pt x="47" y="12"/>
                      </a:lnTo>
                      <a:lnTo>
                        <a:pt x="44" y="8"/>
                      </a:lnTo>
                      <a:lnTo>
                        <a:pt x="40" y="5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0" y="1"/>
                      </a:lnTo>
                      <a:lnTo>
                        <a:pt x="16" y="2"/>
                      </a:lnTo>
                      <a:lnTo>
                        <a:pt x="11" y="5"/>
                      </a:lnTo>
                      <a:lnTo>
                        <a:pt x="8" y="8"/>
                      </a:lnTo>
                      <a:lnTo>
                        <a:pt x="4" y="12"/>
                      </a:lnTo>
                      <a:lnTo>
                        <a:pt x="3" y="16"/>
                      </a:lnTo>
                      <a:lnTo>
                        <a:pt x="0" y="21"/>
                      </a:lnTo>
                      <a:lnTo>
                        <a:pt x="0" y="25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110">
                  <a:extLst>
                    <a:ext uri="{FF2B5EF4-FFF2-40B4-BE49-F238E27FC236}">
                      <a16:creationId xmlns:a16="http://schemas.microsoft.com/office/drawing/2014/main" id="{348871B5-9CB9-B938-91DC-50E16168B2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4813" y="5584865"/>
                  <a:ext cx="738056" cy="1220101"/>
                </a:xfrm>
                <a:custGeom>
                  <a:avLst/>
                  <a:gdLst/>
                  <a:ahLst/>
                  <a:cxnLst>
                    <a:cxn ang="0">
                      <a:pos x="122" y="22"/>
                    </a:cxn>
                    <a:cxn ang="0">
                      <a:pos x="121" y="18"/>
                    </a:cxn>
                    <a:cxn ang="0">
                      <a:pos x="111" y="7"/>
                    </a:cxn>
                    <a:cxn ang="0">
                      <a:pos x="101" y="2"/>
                    </a:cxn>
                    <a:cxn ang="0">
                      <a:pos x="48" y="0"/>
                    </a:cxn>
                    <a:cxn ang="0">
                      <a:pos x="46" y="0"/>
                    </a:cxn>
                    <a:cxn ang="0">
                      <a:pos x="38" y="4"/>
                    </a:cxn>
                    <a:cxn ang="0">
                      <a:pos x="28" y="12"/>
                    </a:cxn>
                    <a:cxn ang="0">
                      <a:pos x="21" y="30"/>
                    </a:cxn>
                    <a:cxn ang="0">
                      <a:pos x="3" y="96"/>
                    </a:cxn>
                    <a:cxn ang="0">
                      <a:pos x="0" y="102"/>
                    </a:cxn>
                    <a:cxn ang="0">
                      <a:pos x="3" y="109"/>
                    </a:cxn>
                    <a:cxn ang="0">
                      <a:pos x="8" y="112"/>
                    </a:cxn>
                    <a:cxn ang="0">
                      <a:pos x="11" y="113"/>
                    </a:cxn>
                    <a:cxn ang="0">
                      <a:pos x="17" y="110"/>
                    </a:cxn>
                    <a:cxn ang="0">
                      <a:pos x="21" y="104"/>
                    </a:cxn>
                    <a:cxn ang="0">
                      <a:pos x="42" y="36"/>
                    </a:cxn>
                    <a:cxn ang="0">
                      <a:pos x="13" y="155"/>
                    </a:cxn>
                    <a:cxn ang="0">
                      <a:pos x="46" y="247"/>
                    </a:cxn>
                    <a:cxn ang="0">
                      <a:pos x="46" y="249"/>
                    </a:cxn>
                    <a:cxn ang="0">
                      <a:pos x="51" y="255"/>
                    </a:cxn>
                    <a:cxn ang="0">
                      <a:pos x="58" y="257"/>
                    </a:cxn>
                    <a:cxn ang="0">
                      <a:pos x="59" y="257"/>
                    </a:cxn>
                    <a:cxn ang="0">
                      <a:pos x="67" y="253"/>
                    </a:cxn>
                    <a:cxn ang="0">
                      <a:pos x="70" y="247"/>
                    </a:cxn>
                    <a:cxn ang="0">
                      <a:pos x="76" y="156"/>
                    </a:cxn>
                    <a:cxn ang="0">
                      <a:pos x="76" y="249"/>
                    </a:cxn>
                    <a:cxn ang="0">
                      <a:pos x="78" y="253"/>
                    </a:cxn>
                    <a:cxn ang="0">
                      <a:pos x="84" y="257"/>
                    </a:cxn>
                    <a:cxn ang="0">
                      <a:pos x="89" y="257"/>
                    </a:cxn>
                    <a:cxn ang="0">
                      <a:pos x="95" y="257"/>
                    </a:cxn>
                    <a:cxn ang="0">
                      <a:pos x="99" y="253"/>
                    </a:cxn>
                    <a:cxn ang="0">
                      <a:pos x="101" y="245"/>
                    </a:cxn>
                    <a:cxn ang="0">
                      <a:pos x="133" y="157"/>
                    </a:cxn>
                    <a:cxn ang="0">
                      <a:pos x="105" y="36"/>
                    </a:cxn>
                    <a:cxn ang="0">
                      <a:pos x="123" y="105"/>
                    </a:cxn>
                    <a:cxn ang="0">
                      <a:pos x="127" y="109"/>
                    </a:cxn>
                    <a:cxn ang="0">
                      <a:pos x="134" y="112"/>
                    </a:cxn>
                    <a:cxn ang="0">
                      <a:pos x="138" y="112"/>
                    </a:cxn>
                    <a:cxn ang="0">
                      <a:pos x="142" y="109"/>
                    </a:cxn>
                    <a:cxn ang="0">
                      <a:pos x="145" y="104"/>
                    </a:cxn>
                    <a:cxn ang="0">
                      <a:pos x="144" y="94"/>
                    </a:cxn>
                  </a:cxnLst>
                  <a:rect l="0" t="0" r="r" b="b"/>
                  <a:pathLst>
                    <a:path w="145" h="257">
                      <a:moveTo>
                        <a:pt x="144" y="94"/>
                      </a:moveTo>
                      <a:lnTo>
                        <a:pt x="122" y="22"/>
                      </a:lnTo>
                      <a:lnTo>
                        <a:pt x="122" y="22"/>
                      </a:lnTo>
                      <a:lnTo>
                        <a:pt x="121" y="18"/>
                      </a:lnTo>
                      <a:lnTo>
                        <a:pt x="115" y="11"/>
                      </a:lnTo>
                      <a:lnTo>
                        <a:pt x="111" y="7"/>
                      </a:lnTo>
                      <a:lnTo>
                        <a:pt x="106" y="4"/>
                      </a:lnTo>
                      <a:lnTo>
                        <a:pt x="101" y="2"/>
                      </a:lnTo>
                      <a:lnTo>
                        <a:pt x="93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6" y="0"/>
                      </a:lnTo>
                      <a:lnTo>
                        <a:pt x="42" y="2"/>
                      </a:lnTo>
                      <a:lnTo>
                        <a:pt x="38" y="4"/>
                      </a:lnTo>
                      <a:lnTo>
                        <a:pt x="33" y="7"/>
                      </a:lnTo>
                      <a:lnTo>
                        <a:pt x="28" y="12"/>
                      </a:lnTo>
                      <a:lnTo>
                        <a:pt x="25" y="19"/>
                      </a:lnTo>
                      <a:lnTo>
                        <a:pt x="21" y="30"/>
                      </a:lnTo>
                      <a:lnTo>
                        <a:pt x="3" y="96"/>
                      </a:lnTo>
                      <a:lnTo>
                        <a:pt x="3" y="96"/>
                      </a:lnTo>
                      <a:lnTo>
                        <a:pt x="1" y="97"/>
                      </a:lnTo>
                      <a:lnTo>
                        <a:pt x="0" y="102"/>
                      </a:lnTo>
                      <a:lnTo>
                        <a:pt x="1" y="105"/>
                      </a:lnTo>
                      <a:lnTo>
                        <a:pt x="3" y="109"/>
                      </a:lnTo>
                      <a:lnTo>
                        <a:pt x="4" y="110"/>
                      </a:lnTo>
                      <a:lnTo>
                        <a:pt x="8" y="112"/>
                      </a:lnTo>
                      <a:lnTo>
                        <a:pt x="8" y="112"/>
                      </a:lnTo>
                      <a:lnTo>
                        <a:pt x="11" y="113"/>
                      </a:lnTo>
                      <a:lnTo>
                        <a:pt x="15" y="112"/>
                      </a:lnTo>
                      <a:lnTo>
                        <a:pt x="17" y="110"/>
                      </a:lnTo>
                      <a:lnTo>
                        <a:pt x="19" y="108"/>
                      </a:lnTo>
                      <a:lnTo>
                        <a:pt x="21" y="104"/>
                      </a:lnTo>
                      <a:lnTo>
                        <a:pt x="23" y="98"/>
                      </a:lnTo>
                      <a:lnTo>
                        <a:pt x="42" y="36"/>
                      </a:lnTo>
                      <a:lnTo>
                        <a:pt x="47" y="36"/>
                      </a:lnTo>
                      <a:lnTo>
                        <a:pt x="13" y="155"/>
                      </a:lnTo>
                      <a:lnTo>
                        <a:pt x="46" y="155"/>
                      </a:lnTo>
                      <a:lnTo>
                        <a:pt x="46" y="247"/>
                      </a:lnTo>
                      <a:lnTo>
                        <a:pt x="46" y="247"/>
                      </a:lnTo>
                      <a:lnTo>
                        <a:pt x="46" y="249"/>
                      </a:lnTo>
                      <a:lnTo>
                        <a:pt x="47" y="253"/>
                      </a:lnTo>
                      <a:lnTo>
                        <a:pt x="51" y="255"/>
                      </a:lnTo>
                      <a:lnTo>
                        <a:pt x="54" y="257"/>
                      </a:lnTo>
                      <a:lnTo>
                        <a:pt x="58" y="257"/>
                      </a:lnTo>
                      <a:lnTo>
                        <a:pt x="58" y="257"/>
                      </a:lnTo>
                      <a:lnTo>
                        <a:pt x="59" y="257"/>
                      </a:lnTo>
                      <a:lnTo>
                        <a:pt x="63" y="257"/>
                      </a:lnTo>
                      <a:lnTo>
                        <a:pt x="67" y="253"/>
                      </a:lnTo>
                      <a:lnTo>
                        <a:pt x="68" y="250"/>
                      </a:lnTo>
                      <a:lnTo>
                        <a:pt x="70" y="247"/>
                      </a:lnTo>
                      <a:lnTo>
                        <a:pt x="70" y="156"/>
                      </a:lnTo>
                      <a:lnTo>
                        <a:pt x="76" y="156"/>
                      </a:lnTo>
                      <a:lnTo>
                        <a:pt x="76" y="249"/>
                      </a:lnTo>
                      <a:lnTo>
                        <a:pt x="76" y="249"/>
                      </a:lnTo>
                      <a:lnTo>
                        <a:pt x="76" y="250"/>
                      </a:lnTo>
                      <a:lnTo>
                        <a:pt x="78" y="253"/>
                      </a:lnTo>
                      <a:lnTo>
                        <a:pt x="82" y="255"/>
                      </a:lnTo>
                      <a:lnTo>
                        <a:pt x="84" y="257"/>
                      </a:lnTo>
                      <a:lnTo>
                        <a:pt x="89" y="257"/>
                      </a:lnTo>
                      <a:lnTo>
                        <a:pt x="89" y="257"/>
                      </a:lnTo>
                      <a:lnTo>
                        <a:pt x="91" y="257"/>
                      </a:lnTo>
                      <a:lnTo>
                        <a:pt x="95" y="257"/>
                      </a:lnTo>
                      <a:lnTo>
                        <a:pt x="97" y="254"/>
                      </a:lnTo>
                      <a:lnTo>
                        <a:pt x="99" y="253"/>
                      </a:lnTo>
                      <a:lnTo>
                        <a:pt x="101" y="250"/>
                      </a:lnTo>
                      <a:lnTo>
                        <a:pt x="101" y="245"/>
                      </a:lnTo>
                      <a:lnTo>
                        <a:pt x="101" y="157"/>
                      </a:lnTo>
                      <a:lnTo>
                        <a:pt x="133" y="157"/>
                      </a:lnTo>
                      <a:lnTo>
                        <a:pt x="99" y="36"/>
                      </a:lnTo>
                      <a:lnTo>
                        <a:pt x="105" y="36"/>
                      </a:lnTo>
                      <a:lnTo>
                        <a:pt x="123" y="105"/>
                      </a:lnTo>
                      <a:lnTo>
                        <a:pt x="123" y="105"/>
                      </a:lnTo>
                      <a:lnTo>
                        <a:pt x="125" y="106"/>
                      </a:lnTo>
                      <a:lnTo>
                        <a:pt x="127" y="109"/>
                      </a:lnTo>
                      <a:lnTo>
                        <a:pt x="131" y="112"/>
                      </a:lnTo>
                      <a:lnTo>
                        <a:pt x="134" y="112"/>
                      </a:lnTo>
                      <a:lnTo>
                        <a:pt x="138" y="112"/>
                      </a:lnTo>
                      <a:lnTo>
                        <a:pt x="138" y="112"/>
                      </a:lnTo>
                      <a:lnTo>
                        <a:pt x="140" y="112"/>
                      </a:lnTo>
                      <a:lnTo>
                        <a:pt x="142" y="109"/>
                      </a:lnTo>
                      <a:lnTo>
                        <a:pt x="144" y="106"/>
                      </a:lnTo>
                      <a:lnTo>
                        <a:pt x="145" y="104"/>
                      </a:lnTo>
                      <a:lnTo>
                        <a:pt x="145" y="100"/>
                      </a:lnTo>
                      <a:lnTo>
                        <a:pt x="144" y="94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FFC6C2A0-9E19-1892-C15C-117F81827ED3}"/>
                    </a:ext>
                  </a:extLst>
                </p:cNvPr>
                <p:cNvGrpSpPr/>
                <p:nvPr/>
              </p:nvGrpSpPr>
              <p:grpSpPr>
                <a:xfrm>
                  <a:off x="6404128" y="5348456"/>
                  <a:ext cx="641319" cy="1376354"/>
                  <a:chOff x="3783796" y="3841811"/>
                  <a:chExt cx="217195" cy="466129"/>
                </a:xfrm>
                <a:grpFill/>
              </p:grpSpPr>
              <p:sp>
                <p:nvSpPr>
                  <p:cNvPr id="40" name="Freeform 22">
                    <a:extLst>
                      <a:ext uri="{FF2B5EF4-FFF2-40B4-BE49-F238E27FC236}">
                        <a16:creationId xmlns:a16="http://schemas.microsoft.com/office/drawing/2014/main" id="{23677C57-8285-7EFB-1397-7C3ECA82CE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54238" y="3841811"/>
                    <a:ext cx="76312" cy="76312"/>
                  </a:xfrm>
                  <a:custGeom>
                    <a:avLst/>
                    <a:gdLst>
                      <a:gd name="T0" fmla="*/ 40 w 78"/>
                      <a:gd name="T1" fmla="*/ 78 h 78"/>
                      <a:gd name="T2" fmla="*/ 40 w 78"/>
                      <a:gd name="T3" fmla="*/ 78 h 78"/>
                      <a:gd name="T4" fmla="*/ 48 w 78"/>
                      <a:gd name="T5" fmla="*/ 78 h 78"/>
                      <a:gd name="T6" fmla="*/ 54 w 78"/>
                      <a:gd name="T7" fmla="*/ 76 h 78"/>
                      <a:gd name="T8" fmla="*/ 62 w 78"/>
                      <a:gd name="T9" fmla="*/ 72 h 78"/>
                      <a:gd name="T10" fmla="*/ 66 w 78"/>
                      <a:gd name="T11" fmla="*/ 68 h 78"/>
                      <a:gd name="T12" fmla="*/ 72 w 78"/>
                      <a:gd name="T13" fmla="*/ 62 h 78"/>
                      <a:gd name="T14" fmla="*/ 76 w 78"/>
                      <a:gd name="T15" fmla="*/ 54 h 78"/>
                      <a:gd name="T16" fmla="*/ 78 w 78"/>
                      <a:gd name="T17" fmla="*/ 48 h 78"/>
                      <a:gd name="T18" fmla="*/ 78 w 78"/>
                      <a:gd name="T19" fmla="*/ 40 h 78"/>
                      <a:gd name="T20" fmla="*/ 78 w 78"/>
                      <a:gd name="T21" fmla="*/ 40 h 78"/>
                      <a:gd name="T22" fmla="*/ 78 w 78"/>
                      <a:gd name="T23" fmla="*/ 32 h 78"/>
                      <a:gd name="T24" fmla="*/ 76 w 78"/>
                      <a:gd name="T25" fmla="*/ 24 h 78"/>
                      <a:gd name="T26" fmla="*/ 72 w 78"/>
                      <a:gd name="T27" fmla="*/ 18 h 78"/>
                      <a:gd name="T28" fmla="*/ 66 w 78"/>
                      <a:gd name="T29" fmla="*/ 12 h 78"/>
                      <a:gd name="T30" fmla="*/ 62 w 78"/>
                      <a:gd name="T31" fmla="*/ 6 h 78"/>
                      <a:gd name="T32" fmla="*/ 54 w 78"/>
                      <a:gd name="T33" fmla="*/ 4 h 78"/>
                      <a:gd name="T34" fmla="*/ 48 w 78"/>
                      <a:gd name="T35" fmla="*/ 0 h 78"/>
                      <a:gd name="T36" fmla="*/ 40 w 78"/>
                      <a:gd name="T37" fmla="*/ 0 h 78"/>
                      <a:gd name="T38" fmla="*/ 40 w 78"/>
                      <a:gd name="T39" fmla="*/ 0 h 78"/>
                      <a:gd name="T40" fmla="*/ 32 w 78"/>
                      <a:gd name="T41" fmla="*/ 0 h 78"/>
                      <a:gd name="T42" fmla="*/ 24 w 78"/>
                      <a:gd name="T43" fmla="*/ 4 h 78"/>
                      <a:gd name="T44" fmla="*/ 18 w 78"/>
                      <a:gd name="T45" fmla="*/ 6 h 78"/>
                      <a:gd name="T46" fmla="*/ 12 w 78"/>
                      <a:gd name="T47" fmla="*/ 12 h 78"/>
                      <a:gd name="T48" fmla="*/ 6 w 78"/>
                      <a:gd name="T49" fmla="*/ 18 h 78"/>
                      <a:gd name="T50" fmla="*/ 2 w 78"/>
                      <a:gd name="T51" fmla="*/ 24 h 78"/>
                      <a:gd name="T52" fmla="*/ 0 w 78"/>
                      <a:gd name="T53" fmla="*/ 32 h 78"/>
                      <a:gd name="T54" fmla="*/ 0 w 78"/>
                      <a:gd name="T55" fmla="*/ 40 h 78"/>
                      <a:gd name="T56" fmla="*/ 0 w 78"/>
                      <a:gd name="T57" fmla="*/ 40 h 78"/>
                      <a:gd name="T58" fmla="*/ 0 w 78"/>
                      <a:gd name="T59" fmla="*/ 48 h 78"/>
                      <a:gd name="T60" fmla="*/ 2 w 78"/>
                      <a:gd name="T61" fmla="*/ 54 h 78"/>
                      <a:gd name="T62" fmla="*/ 6 w 78"/>
                      <a:gd name="T63" fmla="*/ 62 h 78"/>
                      <a:gd name="T64" fmla="*/ 12 w 78"/>
                      <a:gd name="T65" fmla="*/ 68 h 78"/>
                      <a:gd name="T66" fmla="*/ 18 w 78"/>
                      <a:gd name="T67" fmla="*/ 72 h 78"/>
                      <a:gd name="T68" fmla="*/ 24 w 78"/>
                      <a:gd name="T69" fmla="*/ 76 h 78"/>
                      <a:gd name="T70" fmla="*/ 32 w 78"/>
                      <a:gd name="T71" fmla="*/ 78 h 78"/>
                      <a:gd name="T72" fmla="*/ 40 w 78"/>
                      <a:gd name="T73" fmla="*/ 78 h 78"/>
                      <a:gd name="T74" fmla="*/ 40 w 78"/>
                      <a:gd name="T75" fmla="*/ 78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78" h="78">
                        <a:moveTo>
                          <a:pt x="40" y="78"/>
                        </a:moveTo>
                        <a:lnTo>
                          <a:pt x="40" y="78"/>
                        </a:lnTo>
                        <a:lnTo>
                          <a:pt x="48" y="78"/>
                        </a:lnTo>
                        <a:lnTo>
                          <a:pt x="54" y="76"/>
                        </a:lnTo>
                        <a:lnTo>
                          <a:pt x="62" y="72"/>
                        </a:lnTo>
                        <a:lnTo>
                          <a:pt x="66" y="68"/>
                        </a:lnTo>
                        <a:lnTo>
                          <a:pt x="72" y="62"/>
                        </a:lnTo>
                        <a:lnTo>
                          <a:pt x="76" y="54"/>
                        </a:lnTo>
                        <a:lnTo>
                          <a:pt x="78" y="48"/>
                        </a:lnTo>
                        <a:lnTo>
                          <a:pt x="78" y="40"/>
                        </a:lnTo>
                        <a:lnTo>
                          <a:pt x="78" y="40"/>
                        </a:lnTo>
                        <a:lnTo>
                          <a:pt x="78" y="32"/>
                        </a:lnTo>
                        <a:lnTo>
                          <a:pt x="76" y="24"/>
                        </a:lnTo>
                        <a:lnTo>
                          <a:pt x="72" y="18"/>
                        </a:lnTo>
                        <a:lnTo>
                          <a:pt x="66" y="12"/>
                        </a:lnTo>
                        <a:lnTo>
                          <a:pt x="62" y="6"/>
                        </a:lnTo>
                        <a:lnTo>
                          <a:pt x="54" y="4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lnTo>
                          <a:pt x="40" y="0"/>
                        </a:lnTo>
                        <a:lnTo>
                          <a:pt x="32" y="0"/>
                        </a:lnTo>
                        <a:lnTo>
                          <a:pt x="24" y="4"/>
                        </a:lnTo>
                        <a:lnTo>
                          <a:pt x="18" y="6"/>
                        </a:lnTo>
                        <a:lnTo>
                          <a:pt x="12" y="12"/>
                        </a:lnTo>
                        <a:lnTo>
                          <a:pt x="6" y="18"/>
                        </a:lnTo>
                        <a:lnTo>
                          <a:pt x="2" y="24"/>
                        </a:lnTo>
                        <a:lnTo>
                          <a:pt x="0" y="32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lnTo>
                          <a:pt x="0" y="48"/>
                        </a:lnTo>
                        <a:lnTo>
                          <a:pt x="2" y="54"/>
                        </a:lnTo>
                        <a:lnTo>
                          <a:pt x="6" y="62"/>
                        </a:lnTo>
                        <a:lnTo>
                          <a:pt x="12" y="68"/>
                        </a:lnTo>
                        <a:lnTo>
                          <a:pt x="18" y="72"/>
                        </a:lnTo>
                        <a:lnTo>
                          <a:pt x="24" y="76"/>
                        </a:lnTo>
                        <a:lnTo>
                          <a:pt x="32" y="78"/>
                        </a:lnTo>
                        <a:lnTo>
                          <a:pt x="40" y="78"/>
                        </a:lnTo>
                        <a:lnTo>
                          <a:pt x="40" y="7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" name="Freeform 25">
                    <a:extLst>
                      <a:ext uri="{FF2B5EF4-FFF2-40B4-BE49-F238E27FC236}">
                        <a16:creationId xmlns:a16="http://schemas.microsoft.com/office/drawing/2014/main" id="{87BE3215-5F3D-2D15-4677-0FBCB9BCEB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3796" y="3922468"/>
                    <a:ext cx="217195" cy="385472"/>
                  </a:xfrm>
                  <a:custGeom>
                    <a:avLst/>
                    <a:gdLst>
                      <a:gd name="T0" fmla="*/ 106 w 222"/>
                      <a:gd name="T1" fmla="*/ 376 h 394"/>
                      <a:gd name="T2" fmla="*/ 104 w 222"/>
                      <a:gd name="T3" fmla="*/ 384 h 394"/>
                      <a:gd name="T4" fmla="*/ 94 w 222"/>
                      <a:gd name="T5" fmla="*/ 394 h 394"/>
                      <a:gd name="T6" fmla="*/ 80 w 222"/>
                      <a:gd name="T7" fmla="*/ 394 h 394"/>
                      <a:gd name="T8" fmla="*/ 70 w 222"/>
                      <a:gd name="T9" fmla="*/ 384 h 394"/>
                      <a:gd name="T10" fmla="*/ 68 w 222"/>
                      <a:gd name="T11" fmla="*/ 240 h 394"/>
                      <a:gd name="T12" fmla="*/ 72 w 222"/>
                      <a:gd name="T13" fmla="*/ 56 h 394"/>
                      <a:gd name="T14" fmla="*/ 32 w 222"/>
                      <a:gd name="T15" fmla="*/ 160 h 394"/>
                      <a:gd name="T16" fmla="*/ 28 w 222"/>
                      <a:gd name="T17" fmla="*/ 168 h 394"/>
                      <a:gd name="T18" fmla="*/ 18 w 222"/>
                      <a:gd name="T19" fmla="*/ 174 h 394"/>
                      <a:gd name="T20" fmla="*/ 6 w 222"/>
                      <a:gd name="T21" fmla="*/ 170 h 394"/>
                      <a:gd name="T22" fmla="*/ 0 w 222"/>
                      <a:gd name="T23" fmla="*/ 158 h 394"/>
                      <a:gd name="T24" fmla="*/ 36 w 222"/>
                      <a:gd name="T25" fmla="*/ 36 h 394"/>
                      <a:gd name="T26" fmla="*/ 40 w 222"/>
                      <a:gd name="T27" fmla="*/ 26 h 394"/>
                      <a:gd name="T28" fmla="*/ 56 w 222"/>
                      <a:gd name="T29" fmla="*/ 8 h 394"/>
                      <a:gd name="T30" fmla="*/ 74 w 222"/>
                      <a:gd name="T31" fmla="*/ 2 h 394"/>
                      <a:gd name="T32" fmla="*/ 110 w 222"/>
                      <a:gd name="T33" fmla="*/ 0 h 394"/>
                      <a:gd name="T34" fmla="*/ 138 w 222"/>
                      <a:gd name="T35" fmla="*/ 0 h 394"/>
                      <a:gd name="T36" fmla="*/ 148 w 222"/>
                      <a:gd name="T37" fmla="*/ 2 h 394"/>
                      <a:gd name="T38" fmla="*/ 164 w 222"/>
                      <a:gd name="T39" fmla="*/ 8 h 394"/>
                      <a:gd name="T40" fmla="*/ 180 w 222"/>
                      <a:gd name="T41" fmla="*/ 26 h 394"/>
                      <a:gd name="T42" fmla="*/ 220 w 222"/>
                      <a:gd name="T43" fmla="*/ 150 h 394"/>
                      <a:gd name="T44" fmla="*/ 222 w 222"/>
                      <a:gd name="T45" fmla="*/ 158 h 394"/>
                      <a:gd name="T46" fmla="*/ 216 w 222"/>
                      <a:gd name="T47" fmla="*/ 170 h 394"/>
                      <a:gd name="T48" fmla="*/ 204 w 222"/>
                      <a:gd name="T49" fmla="*/ 174 h 394"/>
                      <a:gd name="T50" fmla="*/ 194 w 222"/>
                      <a:gd name="T51" fmla="*/ 168 h 394"/>
                      <a:gd name="T52" fmla="*/ 158 w 222"/>
                      <a:gd name="T53" fmla="*/ 56 h 394"/>
                      <a:gd name="T54" fmla="*/ 204 w 222"/>
                      <a:gd name="T55" fmla="*/ 240 h 394"/>
                      <a:gd name="T56" fmla="*/ 154 w 222"/>
                      <a:gd name="T57" fmla="*/ 376 h 394"/>
                      <a:gd name="T58" fmla="*/ 152 w 222"/>
                      <a:gd name="T59" fmla="*/ 384 h 394"/>
                      <a:gd name="T60" fmla="*/ 142 w 222"/>
                      <a:gd name="T61" fmla="*/ 394 h 394"/>
                      <a:gd name="T62" fmla="*/ 128 w 222"/>
                      <a:gd name="T63" fmla="*/ 394 h 394"/>
                      <a:gd name="T64" fmla="*/ 118 w 222"/>
                      <a:gd name="T65" fmla="*/ 384 h 394"/>
                      <a:gd name="T66" fmla="*/ 116 w 222"/>
                      <a:gd name="T67" fmla="*/ 240 h 3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22" h="394">
                        <a:moveTo>
                          <a:pt x="106" y="240"/>
                        </a:moveTo>
                        <a:lnTo>
                          <a:pt x="106" y="376"/>
                        </a:lnTo>
                        <a:lnTo>
                          <a:pt x="106" y="376"/>
                        </a:lnTo>
                        <a:lnTo>
                          <a:pt x="104" y="384"/>
                        </a:lnTo>
                        <a:lnTo>
                          <a:pt x="100" y="390"/>
                        </a:lnTo>
                        <a:lnTo>
                          <a:pt x="94" y="394"/>
                        </a:lnTo>
                        <a:lnTo>
                          <a:pt x="86" y="394"/>
                        </a:lnTo>
                        <a:lnTo>
                          <a:pt x="80" y="394"/>
                        </a:lnTo>
                        <a:lnTo>
                          <a:pt x="74" y="390"/>
                        </a:lnTo>
                        <a:lnTo>
                          <a:pt x="70" y="384"/>
                        </a:lnTo>
                        <a:lnTo>
                          <a:pt x="68" y="376"/>
                        </a:lnTo>
                        <a:lnTo>
                          <a:pt x="68" y="240"/>
                        </a:lnTo>
                        <a:lnTo>
                          <a:pt x="18" y="240"/>
                        </a:lnTo>
                        <a:lnTo>
                          <a:pt x="72" y="56"/>
                        </a:lnTo>
                        <a:lnTo>
                          <a:pt x="64" y="56"/>
                        </a:lnTo>
                        <a:lnTo>
                          <a:pt x="32" y="160"/>
                        </a:lnTo>
                        <a:lnTo>
                          <a:pt x="32" y="160"/>
                        </a:lnTo>
                        <a:lnTo>
                          <a:pt x="28" y="168"/>
                        </a:lnTo>
                        <a:lnTo>
                          <a:pt x="24" y="172"/>
                        </a:lnTo>
                        <a:lnTo>
                          <a:pt x="18" y="174"/>
                        </a:lnTo>
                        <a:lnTo>
                          <a:pt x="12" y="172"/>
                        </a:lnTo>
                        <a:lnTo>
                          <a:pt x="6" y="170"/>
                        </a:lnTo>
                        <a:lnTo>
                          <a:pt x="2" y="164"/>
                        </a:lnTo>
                        <a:lnTo>
                          <a:pt x="0" y="158"/>
                        </a:lnTo>
                        <a:lnTo>
                          <a:pt x="0" y="150"/>
                        </a:lnTo>
                        <a:lnTo>
                          <a:pt x="36" y="36"/>
                        </a:lnTo>
                        <a:lnTo>
                          <a:pt x="36" y="36"/>
                        </a:lnTo>
                        <a:lnTo>
                          <a:pt x="40" y="26"/>
                        </a:lnTo>
                        <a:lnTo>
                          <a:pt x="50" y="14"/>
                        </a:lnTo>
                        <a:lnTo>
                          <a:pt x="56" y="8"/>
                        </a:lnTo>
                        <a:lnTo>
                          <a:pt x="64" y="4"/>
                        </a:lnTo>
                        <a:lnTo>
                          <a:pt x="74" y="2"/>
                        </a:lnTo>
                        <a:lnTo>
                          <a:pt x="84" y="0"/>
                        </a:lnTo>
                        <a:lnTo>
                          <a:pt x="110" y="0"/>
                        </a:lnTo>
                        <a:lnTo>
                          <a:pt x="110" y="0"/>
                        </a:lnTo>
                        <a:lnTo>
                          <a:pt x="138" y="0"/>
                        </a:lnTo>
                        <a:lnTo>
                          <a:pt x="138" y="0"/>
                        </a:lnTo>
                        <a:lnTo>
                          <a:pt x="148" y="2"/>
                        </a:lnTo>
                        <a:lnTo>
                          <a:pt x="156" y="4"/>
                        </a:lnTo>
                        <a:lnTo>
                          <a:pt x="164" y="8"/>
                        </a:lnTo>
                        <a:lnTo>
                          <a:pt x="170" y="14"/>
                        </a:lnTo>
                        <a:lnTo>
                          <a:pt x="180" y="26"/>
                        </a:lnTo>
                        <a:lnTo>
                          <a:pt x="186" y="36"/>
                        </a:lnTo>
                        <a:lnTo>
                          <a:pt x="220" y="150"/>
                        </a:lnTo>
                        <a:lnTo>
                          <a:pt x="220" y="150"/>
                        </a:lnTo>
                        <a:lnTo>
                          <a:pt x="222" y="158"/>
                        </a:lnTo>
                        <a:lnTo>
                          <a:pt x="220" y="164"/>
                        </a:lnTo>
                        <a:lnTo>
                          <a:pt x="216" y="170"/>
                        </a:lnTo>
                        <a:lnTo>
                          <a:pt x="210" y="172"/>
                        </a:lnTo>
                        <a:lnTo>
                          <a:pt x="204" y="174"/>
                        </a:lnTo>
                        <a:lnTo>
                          <a:pt x="198" y="172"/>
                        </a:lnTo>
                        <a:lnTo>
                          <a:pt x="194" y="168"/>
                        </a:lnTo>
                        <a:lnTo>
                          <a:pt x="190" y="160"/>
                        </a:lnTo>
                        <a:lnTo>
                          <a:pt x="158" y="56"/>
                        </a:lnTo>
                        <a:lnTo>
                          <a:pt x="150" y="56"/>
                        </a:lnTo>
                        <a:lnTo>
                          <a:pt x="204" y="240"/>
                        </a:lnTo>
                        <a:lnTo>
                          <a:pt x="154" y="240"/>
                        </a:lnTo>
                        <a:lnTo>
                          <a:pt x="154" y="376"/>
                        </a:lnTo>
                        <a:lnTo>
                          <a:pt x="154" y="376"/>
                        </a:lnTo>
                        <a:lnTo>
                          <a:pt x="152" y="384"/>
                        </a:lnTo>
                        <a:lnTo>
                          <a:pt x="148" y="390"/>
                        </a:lnTo>
                        <a:lnTo>
                          <a:pt x="142" y="394"/>
                        </a:lnTo>
                        <a:lnTo>
                          <a:pt x="134" y="394"/>
                        </a:lnTo>
                        <a:lnTo>
                          <a:pt x="128" y="394"/>
                        </a:lnTo>
                        <a:lnTo>
                          <a:pt x="122" y="390"/>
                        </a:lnTo>
                        <a:lnTo>
                          <a:pt x="118" y="384"/>
                        </a:lnTo>
                        <a:lnTo>
                          <a:pt x="116" y="376"/>
                        </a:lnTo>
                        <a:lnTo>
                          <a:pt x="116" y="240"/>
                        </a:lnTo>
                        <a:lnTo>
                          <a:pt x="106" y="24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36" name="Heart 35">
                <a:extLst>
                  <a:ext uri="{FF2B5EF4-FFF2-40B4-BE49-F238E27FC236}">
                    <a16:creationId xmlns:a16="http://schemas.microsoft.com/office/drawing/2014/main" id="{35FC7D4F-A732-F1D7-C3DE-1BCAD43BB83A}"/>
                  </a:ext>
                </a:extLst>
              </p:cNvPr>
              <p:cNvSpPr/>
              <p:nvPr/>
            </p:nvSpPr>
            <p:spPr bwMode="ltGray">
              <a:xfrm>
                <a:off x="5022664" y="3670698"/>
                <a:ext cx="214044" cy="214044"/>
              </a:xfrm>
              <a:prstGeom prst="hear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err="1">
                  <a:solidFill>
                    <a:schemeClr val="bg1"/>
                  </a:solidFill>
                  <a:latin typeface="Georgia" pitchFamily="18" charset="0"/>
                </a:endParaRPr>
              </a:p>
            </p:txBody>
          </p:sp>
        </p:grpSp>
        <p:sp>
          <p:nvSpPr>
            <p:cNvPr id="42" name="Heart 41">
              <a:extLst>
                <a:ext uri="{FF2B5EF4-FFF2-40B4-BE49-F238E27FC236}">
                  <a16:creationId xmlns:a16="http://schemas.microsoft.com/office/drawing/2014/main" id="{602C83F2-C115-8B2A-E734-F6F0C75C096A}"/>
                </a:ext>
              </a:extLst>
            </p:cNvPr>
            <p:cNvSpPr/>
            <p:nvPr/>
          </p:nvSpPr>
          <p:spPr>
            <a:xfrm>
              <a:off x="2880859" y="3286683"/>
              <a:ext cx="100672" cy="147338"/>
            </a:xfrm>
            <a:prstGeom prst="heart">
              <a:avLst/>
            </a:prstGeom>
            <a:solidFill>
              <a:srgbClr val="871E63"/>
            </a:solidFill>
            <a:ln>
              <a:solidFill>
                <a:srgbClr val="871E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Heart 42">
              <a:extLst>
                <a:ext uri="{FF2B5EF4-FFF2-40B4-BE49-F238E27FC236}">
                  <a16:creationId xmlns:a16="http://schemas.microsoft.com/office/drawing/2014/main" id="{C22BEBD9-C616-C890-B924-B9A79A72145B}"/>
                </a:ext>
              </a:extLst>
            </p:cNvPr>
            <p:cNvSpPr/>
            <p:nvPr/>
          </p:nvSpPr>
          <p:spPr>
            <a:xfrm>
              <a:off x="4427035" y="3222379"/>
              <a:ext cx="100672" cy="147338"/>
            </a:xfrm>
            <a:prstGeom prst="heart">
              <a:avLst/>
            </a:prstGeom>
            <a:solidFill>
              <a:srgbClr val="871E63"/>
            </a:solidFill>
            <a:ln>
              <a:solidFill>
                <a:srgbClr val="871E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67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  <a:latin typeface="Sofia Pro Semi Bold"/>
                <a:cs typeface="Poppins SemiBold"/>
              </a:rPr>
              <a:t>Breakout – Your </a:t>
            </a:r>
            <a:r>
              <a:rPr lang="en-GB" sz="2400">
                <a:solidFill>
                  <a:schemeClr val="accent6"/>
                </a:solidFill>
                <a:latin typeface="Sofia Pro Semi Bold"/>
                <a:cs typeface="Poppins SemiBold"/>
              </a:rPr>
              <a:t>Organisations</a:t>
            </a:r>
            <a:endParaRPr lang="en-US" sz="2400">
              <a:solidFill>
                <a:schemeClr val="accent6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73E91D9-F9D1-648F-57C7-1FEE99C30F16}"/>
              </a:ext>
            </a:extLst>
          </p:cNvPr>
          <p:cNvGrpSpPr/>
          <p:nvPr/>
        </p:nvGrpSpPr>
        <p:grpSpPr>
          <a:xfrm>
            <a:off x="775375" y="2080735"/>
            <a:ext cx="3507868" cy="1147500"/>
            <a:chOff x="840787" y="2547375"/>
            <a:chExt cx="4320000" cy="11475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9F091A0-9F9E-4F65-6478-482FA012E699}"/>
                </a:ext>
              </a:extLst>
            </p:cNvPr>
            <p:cNvSpPr/>
            <p:nvPr/>
          </p:nvSpPr>
          <p:spPr>
            <a:xfrm>
              <a:off x="840787" y="2547375"/>
              <a:ext cx="4320000" cy="114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>
                <a:latin typeface="Sofia Pro Light" panose="020B060402020202020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66FAE8-B4B2-2D92-49F2-CEB6AAB6F05C}"/>
                </a:ext>
              </a:extLst>
            </p:cNvPr>
            <p:cNvSpPr txBox="1"/>
            <p:nvPr/>
          </p:nvSpPr>
          <p:spPr>
            <a:xfrm>
              <a:off x="840787" y="2547375"/>
              <a:ext cx="4320000" cy="114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kern="1200">
                  <a:latin typeface="Sofia Pro Light" panose="020B0604020202020204" charset="0"/>
                  <a:cs typeface="Poppins" panose="00000500000000000000" pitchFamily="2" charset="0"/>
                </a:rPr>
                <a:t>What problems do your organisation need to address?</a:t>
              </a:r>
              <a:endParaRPr lang="en-US" kern="1200">
                <a:latin typeface="Sofia Pro Light" panose="020B060402020202020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B1AE2B-610E-3C19-B5BE-8F5CBE6EC3D3}"/>
              </a:ext>
            </a:extLst>
          </p:cNvPr>
          <p:cNvGrpSpPr/>
          <p:nvPr/>
        </p:nvGrpSpPr>
        <p:grpSpPr>
          <a:xfrm>
            <a:off x="4835191" y="2080734"/>
            <a:ext cx="3451845" cy="1218074"/>
            <a:chOff x="5907355" y="2622955"/>
            <a:chExt cx="4329432" cy="12180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24B923-FE4A-544D-9D3E-053208949FFD}"/>
                </a:ext>
              </a:extLst>
            </p:cNvPr>
            <p:cNvSpPr/>
            <p:nvPr/>
          </p:nvSpPr>
          <p:spPr>
            <a:xfrm>
              <a:off x="5916787" y="2693529"/>
              <a:ext cx="4320000" cy="114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>
                <a:latin typeface="Sofia Pro Light" panose="020B060402020202020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D60CC8-CC53-2F5F-9BF1-3C4B5A75E3D8}"/>
                </a:ext>
              </a:extLst>
            </p:cNvPr>
            <p:cNvSpPr txBox="1"/>
            <p:nvPr/>
          </p:nvSpPr>
          <p:spPr>
            <a:xfrm>
              <a:off x="5907355" y="2622955"/>
              <a:ext cx="4320000" cy="114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kern="1200">
                  <a:latin typeface="Sofia Pro Light" panose="020B0604020202020204" charset="0"/>
                  <a:cs typeface="Poppins" panose="00000500000000000000" pitchFamily="2" charset="0"/>
                </a:rPr>
                <a:t>How can culture development help with addressing them?</a:t>
              </a:r>
              <a:endParaRPr lang="en-US" kern="1200">
                <a:latin typeface="Sofia Pro Light" panose="020B0604020202020204" charset="0"/>
                <a:cs typeface="Poppins" panose="00000500000000000000" pitchFamily="2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DCD0A52-ACA3-BEB7-498A-D90313FD909A}"/>
              </a:ext>
            </a:extLst>
          </p:cNvPr>
          <p:cNvSpPr/>
          <p:nvPr/>
        </p:nvSpPr>
        <p:spPr>
          <a:xfrm>
            <a:off x="514350" y="3101766"/>
            <a:ext cx="8115300" cy="838955"/>
          </a:xfrm>
          <a:prstGeom prst="roundRect">
            <a:avLst/>
          </a:prstGeom>
          <a:solidFill>
            <a:srgbClr val="333770"/>
          </a:solidFill>
          <a:ln>
            <a:solidFill>
              <a:srgbClr val="333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Sofia Pro Light" panose="020B0604020202020204" charset="0"/>
            </a:endParaRPr>
          </a:p>
          <a:p>
            <a:pPr algn="ctr"/>
            <a:r>
              <a:rPr lang="en-GB" sz="2000">
                <a:latin typeface="Sofia Pro Light" panose="020B0604020202020204" charset="0"/>
              </a:rPr>
              <a:t>Feedback and shared notes on using culture change to help address a organisation problem</a:t>
            </a:r>
          </a:p>
          <a:p>
            <a:pPr algn="ctr"/>
            <a:endParaRPr lang="en-GB">
              <a:latin typeface="Sofia Pro Light" panose="020B0604020202020204" charset="0"/>
            </a:endParaRPr>
          </a:p>
        </p:txBody>
      </p:sp>
      <p:pic>
        <p:nvPicPr>
          <p:cNvPr id="27" name="Graphic 26" descr="Home with solid fill">
            <a:extLst>
              <a:ext uri="{FF2B5EF4-FFF2-40B4-BE49-F238E27FC236}">
                <a16:creationId xmlns:a16="http://schemas.microsoft.com/office/drawing/2014/main" id="{F991BF7F-3FF4-F69B-75F4-D8D89A359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28180" y="969656"/>
            <a:ext cx="914400" cy="914400"/>
          </a:xfrm>
          <a:prstGeom prst="rect">
            <a:avLst/>
          </a:prstGeom>
        </p:spPr>
      </p:pic>
      <p:pic>
        <p:nvPicPr>
          <p:cNvPr id="29" name="Graphic 28" descr="Cheers with solid fill">
            <a:extLst>
              <a:ext uri="{FF2B5EF4-FFF2-40B4-BE49-F238E27FC236}">
                <a16:creationId xmlns:a16="http://schemas.microsoft.com/office/drawing/2014/main" id="{40FE66C1-873C-DCD6-01DE-D00268CCB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7730" y="1059892"/>
            <a:ext cx="816644" cy="8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8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FCF4AB-818F-423D-C233-03C1C10D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DDC00-2B65-1948-8B3D-C3D4F99102CA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C6C24-4731-C512-0647-8E9568DF2144}"/>
              </a:ext>
            </a:extLst>
          </p:cNvPr>
          <p:cNvSpPr txBox="1"/>
          <p:nvPr/>
        </p:nvSpPr>
        <p:spPr>
          <a:xfrm>
            <a:off x="438453" y="1371996"/>
            <a:ext cx="3275011" cy="20236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240"/>
              </a:lnSpc>
            </a:pPr>
            <a:r>
              <a:rPr lang="en-US" sz="3200" b="1" kern="1600">
                <a:solidFill>
                  <a:schemeClr val="bg1"/>
                </a:solidFill>
                <a:highlight>
                  <a:srgbClr val="2F336C"/>
                </a:highlight>
                <a:latin typeface="Sofia Pro Semi Bold"/>
                <a:cs typeface="Poppins SemiBold"/>
              </a:rPr>
              <a:t>Welcome. 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ts val="5240"/>
              </a:lnSpc>
            </a:pPr>
            <a:r>
              <a:rPr lang="en-US" sz="3200" b="1" kern="1600">
                <a:solidFill>
                  <a:schemeClr val="bg1"/>
                </a:solidFill>
                <a:highlight>
                  <a:srgbClr val="2F336C"/>
                </a:highlight>
                <a:latin typeface="Sofia Pro Semi Bold"/>
                <a:cs typeface="Poppins SemiBold"/>
              </a:rPr>
              <a:t>Your session will begin shortly.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E594A-4A5E-81D3-3ADC-C5F979D49D14}"/>
              </a:ext>
            </a:extLst>
          </p:cNvPr>
          <p:cNvSpPr txBox="1"/>
          <p:nvPr/>
        </p:nvSpPr>
        <p:spPr>
          <a:xfrm>
            <a:off x="506561" y="3666732"/>
            <a:ext cx="3156112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If you are using social media, please tag: #Buddle, @SportEngland @SportStructures</a:t>
            </a:r>
          </a:p>
        </p:txBody>
      </p:sp>
      <p:pic>
        <p:nvPicPr>
          <p:cNvPr id="8" name="Picture 7" descr="A white and black logo&#10;&#10;Description automatically generated">
            <a:extLst>
              <a:ext uri="{FF2B5EF4-FFF2-40B4-BE49-F238E27FC236}">
                <a16:creationId xmlns:a16="http://schemas.microsoft.com/office/drawing/2014/main" id="{027CE64C-976F-AAE9-0AA2-1F08DC149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71B430-551B-3557-5378-45D23B6FB3DF}"/>
              </a:ext>
            </a:extLst>
          </p:cNvPr>
          <p:cNvSpPr/>
          <p:nvPr/>
        </p:nvSpPr>
        <p:spPr>
          <a:xfrm>
            <a:off x="4989060" y="440137"/>
            <a:ext cx="3826551" cy="2103326"/>
          </a:xfrm>
          <a:custGeom>
            <a:avLst/>
            <a:gdLst>
              <a:gd name="connsiteX0" fmla="*/ 0 w 3826551"/>
              <a:gd name="connsiteY0" fmla="*/ 0 h 2103326"/>
              <a:gd name="connsiteX1" fmla="*/ 425172 w 3826551"/>
              <a:gd name="connsiteY1" fmla="*/ 0 h 2103326"/>
              <a:gd name="connsiteX2" fmla="*/ 735548 w 3826551"/>
              <a:gd name="connsiteY2" fmla="*/ 0 h 2103326"/>
              <a:gd name="connsiteX3" fmla="*/ 1160720 w 3826551"/>
              <a:gd name="connsiteY3" fmla="*/ 0 h 2103326"/>
              <a:gd name="connsiteX4" fmla="*/ 1547627 w 3826551"/>
              <a:gd name="connsiteY4" fmla="*/ 0 h 2103326"/>
              <a:gd name="connsiteX5" fmla="*/ 1858003 w 3826551"/>
              <a:gd name="connsiteY5" fmla="*/ 0 h 2103326"/>
              <a:gd name="connsiteX6" fmla="*/ 2321441 w 3826551"/>
              <a:gd name="connsiteY6" fmla="*/ 0 h 2103326"/>
              <a:gd name="connsiteX7" fmla="*/ 2823143 w 3826551"/>
              <a:gd name="connsiteY7" fmla="*/ 0 h 2103326"/>
              <a:gd name="connsiteX8" fmla="*/ 3248316 w 3826551"/>
              <a:gd name="connsiteY8" fmla="*/ 0 h 2103326"/>
              <a:gd name="connsiteX9" fmla="*/ 3826551 w 3826551"/>
              <a:gd name="connsiteY9" fmla="*/ 0 h 2103326"/>
              <a:gd name="connsiteX10" fmla="*/ 3826551 w 3826551"/>
              <a:gd name="connsiteY10" fmla="*/ 441698 h 2103326"/>
              <a:gd name="connsiteX11" fmla="*/ 3826551 w 3826551"/>
              <a:gd name="connsiteY11" fmla="*/ 799264 h 2103326"/>
              <a:gd name="connsiteX12" fmla="*/ 3826551 w 3826551"/>
              <a:gd name="connsiteY12" fmla="*/ 1156829 h 2103326"/>
              <a:gd name="connsiteX13" fmla="*/ 3826551 w 3826551"/>
              <a:gd name="connsiteY13" fmla="*/ 1577494 h 2103326"/>
              <a:gd name="connsiteX14" fmla="*/ 3826551 w 3826551"/>
              <a:gd name="connsiteY14" fmla="*/ 2103326 h 2103326"/>
              <a:gd name="connsiteX15" fmla="*/ 3363113 w 3826551"/>
              <a:gd name="connsiteY15" fmla="*/ 2103326 h 2103326"/>
              <a:gd name="connsiteX16" fmla="*/ 2937940 w 3826551"/>
              <a:gd name="connsiteY16" fmla="*/ 2103326 h 2103326"/>
              <a:gd name="connsiteX17" fmla="*/ 2436237 w 3826551"/>
              <a:gd name="connsiteY17" fmla="*/ 2103326 h 2103326"/>
              <a:gd name="connsiteX18" fmla="*/ 2087596 w 3826551"/>
              <a:gd name="connsiteY18" fmla="*/ 2103326 h 2103326"/>
              <a:gd name="connsiteX19" fmla="*/ 1662424 w 3826551"/>
              <a:gd name="connsiteY19" fmla="*/ 2103326 h 2103326"/>
              <a:gd name="connsiteX20" fmla="*/ 1160720 w 3826551"/>
              <a:gd name="connsiteY20" fmla="*/ 2103326 h 2103326"/>
              <a:gd name="connsiteX21" fmla="*/ 812078 w 3826551"/>
              <a:gd name="connsiteY21" fmla="*/ 2103326 h 2103326"/>
              <a:gd name="connsiteX22" fmla="*/ 386906 w 3826551"/>
              <a:gd name="connsiteY22" fmla="*/ 2103326 h 2103326"/>
              <a:gd name="connsiteX23" fmla="*/ 0 w 3826551"/>
              <a:gd name="connsiteY23" fmla="*/ 2103326 h 2103326"/>
              <a:gd name="connsiteX24" fmla="*/ 0 w 3826551"/>
              <a:gd name="connsiteY24" fmla="*/ 1640594 h 2103326"/>
              <a:gd name="connsiteX25" fmla="*/ 0 w 3826551"/>
              <a:gd name="connsiteY25" fmla="*/ 1198895 h 2103326"/>
              <a:gd name="connsiteX26" fmla="*/ 0 w 3826551"/>
              <a:gd name="connsiteY26" fmla="*/ 820296 h 2103326"/>
              <a:gd name="connsiteX27" fmla="*/ 0 w 3826551"/>
              <a:gd name="connsiteY27" fmla="*/ 399631 h 2103326"/>
              <a:gd name="connsiteX28" fmla="*/ 0 w 3826551"/>
              <a:gd name="connsiteY28" fmla="*/ 0 h 2103326"/>
              <a:gd name="connsiteX0" fmla="*/ 0 w 3826551"/>
              <a:gd name="connsiteY0" fmla="*/ 0 h 2103326"/>
              <a:gd name="connsiteX1" fmla="*/ 310376 w 3826551"/>
              <a:gd name="connsiteY1" fmla="*/ 0 h 2103326"/>
              <a:gd name="connsiteX2" fmla="*/ 697282 w 3826551"/>
              <a:gd name="connsiteY2" fmla="*/ 0 h 2103326"/>
              <a:gd name="connsiteX3" fmla="*/ 1007658 w 3826551"/>
              <a:gd name="connsiteY3" fmla="*/ 0 h 2103326"/>
              <a:gd name="connsiteX4" fmla="*/ 1318034 w 3826551"/>
              <a:gd name="connsiteY4" fmla="*/ 0 h 2103326"/>
              <a:gd name="connsiteX5" fmla="*/ 1666675 w 3826551"/>
              <a:gd name="connsiteY5" fmla="*/ 0 h 2103326"/>
              <a:gd name="connsiteX6" fmla="*/ 2053582 w 3826551"/>
              <a:gd name="connsiteY6" fmla="*/ 0 h 2103326"/>
              <a:gd name="connsiteX7" fmla="*/ 2363958 w 3826551"/>
              <a:gd name="connsiteY7" fmla="*/ 0 h 2103326"/>
              <a:gd name="connsiteX8" fmla="*/ 2674333 w 3826551"/>
              <a:gd name="connsiteY8" fmla="*/ 0 h 2103326"/>
              <a:gd name="connsiteX9" fmla="*/ 2984709 w 3826551"/>
              <a:gd name="connsiteY9" fmla="*/ 0 h 2103326"/>
              <a:gd name="connsiteX10" fmla="*/ 3333350 w 3826551"/>
              <a:gd name="connsiteY10" fmla="*/ 0 h 2103326"/>
              <a:gd name="connsiteX11" fmla="*/ 3826551 w 3826551"/>
              <a:gd name="connsiteY11" fmla="*/ 0 h 2103326"/>
              <a:gd name="connsiteX12" fmla="*/ 3826551 w 3826551"/>
              <a:gd name="connsiteY12" fmla="*/ 420665 h 2103326"/>
              <a:gd name="connsiteX13" fmla="*/ 3826551 w 3826551"/>
              <a:gd name="connsiteY13" fmla="*/ 820296 h 2103326"/>
              <a:gd name="connsiteX14" fmla="*/ 3826551 w 3826551"/>
              <a:gd name="connsiteY14" fmla="*/ 1240962 h 2103326"/>
              <a:gd name="connsiteX15" fmla="*/ 3826551 w 3826551"/>
              <a:gd name="connsiteY15" fmla="*/ 1661627 h 2103326"/>
              <a:gd name="connsiteX16" fmla="*/ 3826551 w 3826551"/>
              <a:gd name="connsiteY16" fmla="*/ 2103326 h 2103326"/>
              <a:gd name="connsiteX17" fmla="*/ 3516174 w 3826551"/>
              <a:gd name="connsiteY17" fmla="*/ 2103326 h 2103326"/>
              <a:gd name="connsiteX18" fmla="*/ 3205799 w 3826551"/>
              <a:gd name="connsiteY18" fmla="*/ 2103326 h 2103326"/>
              <a:gd name="connsiteX19" fmla="*/ 2818892 w 3826551"/>
              <a:gd name="connsiteY19" fmla="*/ 2103326 h 2103326"/>
              <a:gd name="connsiteX20" fmla="*/ 2470251 w 3826551"/>
              <a:gd name="connsiteY20" fmla="*/ 2103326 h 2103326"/>
              <a:gd name="connsiteX21" fmla="*/ 1968547 w 3826551"/>
              <a:gd name="connsiteY21" fmla="*/ 2103326 h 2103326"/>
              <a:gd name="connsiteX22" fmla="*/ 1543375 w 3826551"/>
              <a:gd name="connsiteY22" fmla="*/ 2103326 h 2103326"/>
              <a:gd name="connsiteX23" fmla="*/ 1118203 w 3826551"/>
              <a:gd name="connsiteY23" fmla="*/ 2103326 h 2103326"/>
              <a:gd name="connsiteX24" fmla="*/ 616499 w 3826551"/>
              <a:gd name="connsiteY24" fmla="*/ 2103326 h 2103326"/>
              <a:gd name="connsiteX25" fmla="*/ 0 w 3826551"/>
              <a:gd name="connsiteY25" fmla="*/ 2103326 h 2103326"/>
              <a:gd name="connsiteX26" fmla="*/ 0 w 3826551"/>
              <a:gd name="connsiteY26" fmla="*/ 1724727 h 2103326"/>
              <a:gd name="connsiteX27" fmla="*/ 0 w 3826551"/>
              <a:gd name="connsiteY27" fmla="*/ 1346128 h 2103326"/>
              <a:gd name="connsiteX28" fmla="*/ 0 w 3826551"/>
              <a:gd name="connsiteY28" fmla="*/ 904430 h 2103326"/>
              <a:gd name="connsiteX29" fmla="*/ 0 w 3826551"/>
              <a:gd name="connsiteY29" fmla="*/ 525831 h 2103326"/>
              <a:gd name="connsiteX30" fmla="*/ 0 w 3826551"/>
              <a:gd name="connsiteY30" fmla="*/ 0 h 2103326"/>
              <a:gd name="connsiteX0" fmla="*/ 0 w 3826551"/>
              <a:gd name="connsiteY0" fmla="*/ 0 h 2103326"/>
              <a:gd name="connsiteX1" fmla="*/ 425172 w 3826551"/>
              <a:gd name="connsiteY1" fmla="*/ 0 h 2103326"/>
              <a:gd name="connsiteX2" fmla="*/ 735548 w 3826551"/>
              <a:gd name="connsiteY2" fmla="*/ 0 h 2103326"/>
              <a:gd name="connsiteX3" fmla="*/ 1160720 w 3826551"/>
              <a:gd name="connsiteY3" fmla="*/ 0 h 2103326"/>
              <a:gd name="connsiteX4" fmla="*/ 1547627 w 3826551"/>
              <a:gd name="connsiteY4" fmla="*/ 0 h 2103326"/>
              <a:gd name="connsiteX5" fmla="*/ 1858003 w 3826551"/>
              <a:gd name="connsiteY5" fmla="*/ 0 h 2103326"/>
              <a:gd name="connsiteX6" fmla="*/ 2321441 w 3826551"/>
              <a:gd name="connsiteY6" fmla="*/ 0 h 2103326"/>
              <a:gd name="connsiteX7" fmla="*/ 2823143 w 3826551"/>
              <a:gd name="connsiteY7" fmla="*/ 0 h 2103326"/>
              <a:gd name="connsiteX8" fmla="*/ 3248316 w 3826551"/>
              <a:gd name="connsiteY8" fmla="*/ 0 h 2103326"/>
              <a:gd name="connsiteX9" fmla="*/ 3826551 w 3826551"/>
              <a:gd name="connsiteY9" fmla="*/ 0 h 2103326"/>
              <a:gd name="connsiteX10" fmla="*/ 3826551 w 3826551"/>
              <a:gd name="connsiteY10" fmla="*/ 441698 h 2103326"/>
              <a:gd name="connsiteX11" fmla="*/ 3826551 w 3826551"/>
              <a:gd name="connsiteY11" fmla="*/ 799264 h 2103326"/>
              <a:gd name="connsiteX12" fmla="*/ 3826551 w 3826551"/>
              <a:gd name="connsiteY12" fmla="*/ 1156829 h 2103326"/>
              <a:gd name="connsiteX13" fmla="*/ 3826551 w 3826551"/>
              <a:gd name="connsiteY13" fmla="*/ 1577494 h 2103326"/>
              <a:gd name="connsiteX14" fmla="*/ 3826551 w 3826551"/>
              <a:gd name="connsiteY14" fmla="*/ 2103326 h 2103326"/>
              <a:gd name="connsiteX15" fmla="*/ 3363113 w 3826551"/>
              <a:gd name="connsiteY15" fmla="*/ 2103326 h 2103326"/>
              <a:gd name="connsiteX16" fmla="*/ 2937940 w 3826551"/>
              <a:gd name="connsiteY16" fmla="*/ 2103326 h 2103326"/>
              <a:gd name="connsiteX17" fmla="*/ 2436237 w 3826551"/>
              <a:gd name="connsiteY17" fmla="*/ 2103326 h 2103326"/>
              <a:gd name="connsiteX18" fmla="*/ 2087596 w 3826551"/>
              <a:gd name="connsiteY18" fmla="*/ 2103326 h 2103326"/>
              <a:gd name="connsiteX19" fmla="*/ 1662424 w 3826551"/>
              <a:gd name="connsiteY19" fmla="*/ 2103326 h 2103326"/>
              <a:gd name="connsiteX20" fmla="*/ 1160720 w 3826551"/>
              <a:gd name="connsiteY20" fmla="*/ 2103326 h 2103326"/>
              <a:gd name="connsiteX21" fmla="*/ 812078 w 3826551"/>
              <a:gd name="connsiteY21" fmla="*/ 2103326 h 2103326"/>
              <a:gd name="connsiteX22" fmla="*/ 386906 w 3826551"/>
              <a:gd name="connsiteY22" fmla="*/ 2103326 h 2103326"/>
              <a:gd name="connsiteX23" fmla="*/ 0 w 3826551"/>
              <a:gd name="connsiteY23" fmla="*/ 2103326 h 2103326"/>
              <a:gd name="connsiteX24" fmla="*/ 0 w 3826551"/>
              <a:gd name="connsiteY24" fmla="*/ 1640594 h 2103326"/>
              <a:gd name="connsiteX25" fmla="*/ 0 w 3826551"/>
              <a:gd name="connsiteY25" fmla="*/ 1198895 h 2103326"/>
              <a:gd name="connsiteX26" fmla="*/ 0 w 3826551"/>
              <a:gd name="connsiteY26" fmla="*/ 820296 h 2103326"/>
              <a:gd name="connsiteX27" fmla="*/ 0 w 3826551"/>
              <a:gd name="connsiteY27" fmla="*/ 399631 h 2103326"/>
              <a:gd name="connsiteX28" fmla="*/ 0 w 3826551"/>
              <a:gd name="connsiteY28" fmla="*/ 0 h 21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26551" h="2103326" fill="none" extrusionOk="0">
                <a:moveTo>
                  <a:pt x="0" y="0"/>
                </a:moveTo>
                <a:cubicBezTo>
                  <a:pt x="191330" y="-40555"/>
                  <a:pt x="242333" y="62146"/>
                  <a:pt x="425172" y="0"/>
                </a:cubicBezTo>
                <a:cubicBezTo>
                  <a:pt x="559602" y="-27051"/>
                  <a:pt x="652682" y="43295"/>
                  <a:pt x="735548" y="0"/>
                </a:cubicBezTo>
                <a:cubicBezTo>
                  <a:pt x="833764" y="-26929"/>
                  <a:pt x="976475" y="-29569"/>
                  <a:pt x="1160720" y="0"/>
                </a:cubicBezTo>
                <a:cubicBezTo>
                  <a:pt x="1353186" y="-30815"/>
                  <a:pt x="1358670" y="38790"/>
                  <a:pt x="1547627" y="0"/>
                </a:cubicBezTo>
                <a:cubicBezTo>
                  <a:pt x="1715983" y="-8446"/>
                  <a:pt x="1811413" y="530"/>
                  <a:pt x="1858003" y="0"/>
                </a:cubicBezTo>
                <a:cubicBezTo>
                  <a:pt x="1970528" y="7159"/>
                  <a:pt x="2212984" y="-27118"/>
                  <a:pt x="2321441" y="0"/>
                </a:cubicBezTo>
                <a:cubicBezTo>
                  <a:pt x="2483339" y="-3914"/>
                  <a:pt x="2616360" y="86208"/>
                  <a:pt x="2823143" y="0"/>
                </a:cubicBezTo>
                <a:cubicBezTo>
                  <a:pt x="3044044" y="-17844"/>
                  <a:pt x="3180592" y="22849"/>
                  <a:pt x="3248316" y="0"/>
                </a:cubicBezTo>
                <a:cubicBezTo>
                  <a:pt x="3420068" y="586"/>
                  <a:pt x="3569889" y="-52225"/>
                  <a:pt x="3826551" y="0"/>
                </a:cubicBezTo>
                <a:cubicBezTo>
                  <a:pt x="3934836" y="123636"/>
                  <a:pt x="3849100" y="264574"/>
                  <a:pt x="3826551" y="441698"/>
                </a:cubicBezTo>
                <a:cubicBezTo>
                  <a:pt x="3825798" y="568988"/>
                  <a:pt x="3824346" y="610683"/>
                  <a:pt x="3826551" y="799264"/>
                </a:cubicBezTo>
                <a:cubicBezTo>
                  <a:pt x="3853945" y="947477"/>
                  <a:pt x="3812129" y="1053433"/>
                  <a:pt x="3826551" y="1156829"/>
                </a:cubicBezTo>
                <a:cubicBezTo>
                  <a:pt x="3808914" y="1271047"/>
                  <a:pt x="3794567" y="1379034"/>
                  <a:pt x="3826551" y="1577494"/>
                </a:cubicBezTo>
                <a:cubicBezTo>
                  <a:pt x="3918722" y="1713450"/>
                  <a:pt x="3818899" y="1909938"/>
                  <a:pt x="3826551" y="2103326"/>
                </a:cubicBezTo>
                <a:cubicBezTo>
                  <a:pt x="3708407" y="2115037"/>
                  <a:pt x="3549251" y="2079177"/>
                  <a:pt x="3363113" y="2103326"/>
                </a:cubicBezTo>
                <a:cubicBezTo>
                  <a:pt x="3124830" y="2095789"/>
                  <a:pt x="3051795" y="2067714"/>
                  <a:pt x="2937940" y="2103326"/>
                </a:cubicBezTo>
                <a:cubicBezTo>
                  <a:pt x="2896476" y="2091278"/>
                  <a:pt x="2659070" y="2072713"/>
                  <a:pt x="2436237" y="2103326"/>
                </a:cubicBezTo>
                <a:cubicBezTo>
                  <a:pt x="2250472" y="2117788"/>
                  <a:pt x="2218608" y="2067980"/>
                  <a:pt x="2087596" y="2103326"/>
                </a:cubicBezTo>
                <a:cubicBezTo>
                  <a:pt x="2021703" y="2137101"/>
                  <a:pt x="1826863" y="2043344"/>
                  <a:pt x="1662424" y="2103326"/>
                </a:cubicBezTo>
                <a:cubicBezTo>
                  <a:pt x="1491725" y="2158400"/>
                  <a:pt x="1291804" y="2101584"/>
                  <a:pt x="1160720" y="2103326"/>
                </a:cubicBezTo>
                <a:cubicBezTo>
                  <a:pt x="1026189" y="2147115"/>
                  <a:pt x="968227" y="2061228"/>
                  <a:pt x="812078" y="2103326"/>
                </a:cubicBezTo>
                <a:cubicBezTo>
                  <a:pt x="699454" y="2174915"/>
                  <a:pt x="495342" y="2050225"/>
                  <a:pt x="386906" y="2103326"/>
                </a:cubicBezTo>
                <a:cubicBezTo>
                  <a:pt x="249006" y="2139803"/>
                  <a:pt x="148724" y="2048035"/>
                  <a:pt x="0" y="2103326"/>
                </a:cubicBezTo>
                <a:cubicBezTo>
                  <a:pt x="-105883" y="1929963"/>
                  <a:pt x="21258" y="1862508"/>
                  <a:pt x="0" y="1640594"/>
                </a:cubicBezTo>
                <a:cubicBezTo>
                  <a:pt x="-39334" y="1441897"/>
                  <a:pt x="-6178" y="1389321"/>
                  <a:pt x="0" y="1198895"/>
                </a:cubicBezTo>
                <a:cubicBezTo>
                  <a:pt x="-12707" y="1015018"/>
                  <a:pt x="57060" y="873687"/>
                  <a:pt x="0" y="820296"/>
                </a:cubicBezTo>
                <a:cubicBezTo>
                  <a:pt x="-10856" y="684996"/>
                  <a:pt x="207" y="511521"/>
                  <a:pt x="0" y="399631"/>
                </a:cubicBezTo>
                <a:cubicBezTo>
                  <a:pt x="-2579" y="209656"/>
                  <a:pt x="36047" y="191177"/>
                  <a:pt x="0" y="0"/>
                </a:cubicBezTo>
                <a:close/>
              </a:path>
              <a:path w="3826551" h="2103326" stroke="0" extrusionOk="0">
                <a:moveTo>
                  <a:pt x="0" y="0"/>
                </a:moveTo>
                <a:cubicBezTo>
                  <a:pt x="55156" y="-36095"/>
                  <a:pt x="204516" y="47047"/>
                  <a:pt x="310376" y="0"/>
                </a:cubicBezTo>
                <a:cubicBezTo>
                  <a:pt x="317719" y="-39772"/>
                  <a:pt x="474726" y="20505"/>
                  <a:pt x="697282" y="0"/>
                </a:cubicBezTo>
                <a:cubicBezTo>
                  <a:pt x="822132" y="-35697"/>
                  <a:pt x="903709" y="40309"/>
                  <a:pt x="1007658" y="0"/>
                </a:cubicBezTo>
                <a:cubicBezTo>
                  <a:pt x="1081324" y="-6398"/>
                  <a:pt x="1262382" y="39917"/>
                  <a:pt x="1318034" y="0"/>
                </a:cubicBezTo>
                <a:cubicBezTo>
                  <a:pt x="1374696" y="-32325"/>
                  <a:pt x="1590875" y="6656"/>
                  <a:pt x="1666675" y="0"/>
                </a:cubicBezTo>
                <a:cubicBezTo>
                  <a:pt x="1756979" y="-3446"/>
                  <a:pt x="1814101" y="5995"/>
                  <a:pt x="2053582" y="0"/>
                </a:cubicBezTo>
                <a:cubicBezTo>
                  <a:pt x="2243620" y="4360"/>
                  <a:pt x="2281984" y="15759"/>
                  <a:pt x="2363958" y="0"/>
                </a:cubicBezTo>
                <a:cubicBezTo>
                  <a:pt x="2464169" y="-1628"/>
                  <a:pt x="2560631" y="5242"/>
                  <a:pt x="2674333" y="0"/>
                </a:cubicBezTo>
                <a:cubicBezTo>
                  <a:pt x="2746985" y="-12060"/>
                  <a:pt x="2921429" y="18643"/>
                  <a:pt x="2984709" y="0"/>
                </a:cubicBezTo>
                <a:cubicBezTo>
                  <a:pt x="3066842" y="9618"/>
                  <a:pt x="3145277" y="-37603"/>
                  <a:pt x="3333350" y="0"/>
                </a:cubicBezTo>
                <a:cubicBezTo>
                  <a:pt x="3420340" y="42413"/>
                  <a:pt x="3639573" y="7555"/>
                  <a:pt x="3826551" y="0"/>
                </a:cubicBezTo>
                <a:cubicBezTo>
                  <a:pt x="3849161" y="208801"/>
                  <a:pt x="3831263" y="229797"/>
                  <a:pt x="3826551" y="420665"/>
                </a:cubicBezTo>
                <a:cubicBezTo>
                  <a:pt x="3849249" y="613708"/>
                  <a:pt x="3797011" y="656221"/>
                  <a:pt x="3826551" y="820296"/>
                </a:cubicBezTo>
                <a:cubicBezTo>
                  <a:pt x="3818682" y="976033"/>
                  <a:pt x="3774797" y="1094421"/>
                  <a:pt x="3826551" y="1240962"/>
                </a:cubicBezTo>
                <a:cubicBezTo>
                  <a:pt x="3830791" y="1388543"/>
                  <a:pt x="3811675" y="1444770"/>
                  <a:pt x="3826551" y="1661627"/>
                </a:cubicBezTo>
                <a:cubicBezTo>
                  <a:pt x="3893200" y="1852570"/>
                  <a:pt x="3736827" y="1934947"/>
                  <a:pt x="3826551" y="2103326"/>
                </a:cubicBezTo>
                <a:cubicBezTo>
                  <a:pt x="3785907" y="2103462"/>
                  <a:pt x="3574106" y="2066498"/>
                  <a:pt x="3516174" y="2103326"/>
                </a:cubicBezTo>
                <a:cubicBezTo>
                  <a:pt x="3414275" y="2124576"/>
                  <a:pt x="3274492" y="2090717"/>
                  <a:pt x="3205799" y="2103326"/>
                </a:cubicBezTo>
                <a:cubicBezTo>
                  <a:pt x="3107663" y="2166859"/>
                  <a:pt x="2983051" y="2000720"/>
                  <a:pt x="2818892" y="2103326"/>
                </a:cubicBezTo>
                <a:cubicBezTo>
                  <a:pt x="2641261" y="2143774"/>
                  <a:pt x="2572185" y="2101245"/>
                  <a:pt x="2470251" y="2103326"/>
                </a:cubicBezTo>
                <a:cubicBezTo>
                  <a:pt x="2294156" y="2150247"/>
                  <a:pt x="2219951" y="2100583"/>
                  <a:pt x="1968547" y="2103326"/>
                </a:cubicBezTo>
                <a:cubicBezTo>
                  <a:pt x="1780929" y="2152331"/>
                  <a:pt x="1731368" y="2041402"/>
                  <a:pt x="1543375" y="2103326"/>
                </a:cubicBezTo>
                <a:cubicBezTo>
                  <a:pt x="1356729" y="2153575"/>
                  <a:pt x="1299242" y="2041981"/>
                  <a:pt x="1118203" y="2103326"/>
                </a:cubicBezTo>
                <a:cubicBezTo>
                  <a:pt x="1011336" y="2190109"/>
                  <a:pt x="733685" y="2079061"/>
                  <a:pt x="616499" y="2103326"/>
                </a:cubicBezTo>
                <a:cubicBezTo>
                  <a:pt x="417549" y="2156163"/>
                  <a:pt x="258981" y="1988758"/>
                  <a:pt x="0" y="2103326"/>
                </a:cubicBezTo>
                <a:cubicBezTo>
                  <a:pt x="23891" y="1960715"/>
                  <a:pt x="43362" y="1879332"/>
                  <a:pt x="0" y="1724727"/>
                </a:cubicBezTo>
                <a:cubicBezTo>
                  <a:pt x="-39244" y="1563348"/>
                  <a:pt x="81639" y="1469474"/>
                  <a:pt x="0" y="1346128"/>
                </a:cubicBezTo>
                <a:cubicBezTo>
                  <a:pt x="-57730" y="1220325"/>
                  <a:pt x="23447" y="1041702"/>
                  <a:pt x="0" y="904430"/>
                </a:cubicBezTo>
                <a:cubicBezTo>
                  <a:pt x="-44831" y="736601"/>
                  <a:pt x="-20485" y="631614"/>
                  <a:pt x="0" y="525831"/>
                </a:cubicBezTo>
                <a:cubicBezTo>
                  <a:pt x="-33849" y="413963"/>
                  <a:pt x="21364" y="106266"/>
                  <a:pt x="0" y="0"/>
                </a:cubicBezTo>
                <a:close/>
              </a:path>
              <a:path w="3826551" h="2103326" fill="none" stroke="0" extrusionOk="0">
                <a:moveTo>
                  <a:pt x="0" y="0"/>
                </a:moveTo>
                <a:cubicBezTo>
                  <a:pt x="190301" y="-53120"/>
                  <a:pt x="254506" y="56158"/>
                  <a:pt x="425172" y="0"/>
                </a:cubicBezTo>
                <a:cubicBezTo>
                  <a:pt x="572261" y="-58306"/>
                  <a:pt x="602752" y="13572"/>
                  <a:pt x="735548" y="0"/>
                </a:cubicBezTo>
                <a:cubicBezTo>
                  <a:pt x="861887" y="-9690"/>
                  <a:pt x="927622" y="12800"/>
                  <a:pt x="1160720" y="0"/>
                </a:cubicBezTo>
                <a:cubicBezTo>
                  <a:pt x="1374382" y="-33605"/>
                  <a:pt x="1388793" y="50239"/>
                  <a:pt x="1547627" y="0"/>
                </a:cubicBezTo>
                <a:cubicBezTo>
                  <a:pt x="1712464" y="-35265"/>
                  <a:pt x="1782505" y="-23757"/>
                  <a:pt x="1858003" y="0"/>
                </a:cubicBezTo>
                <a:cubicBezTo>
                  <a:pt x="1926558" y="-7671"/>
                  <a:pt x="2227337" y="14008"/>
                  <a:pt x="2321441" y="0"/>
                </a:cubicBezTo>
                <a:cubicBezTo>
                  <a:pt x="2430557" y="35896"/>
                  <a:pt x="2591262" y="36719"/>
                  <a:pt x="2823143" y="0"/>
                </a:cubicBezTo>
                <a:cubicBezTo>
                  <a:pt x="3069699" y="-33783"/>
                  <a:pt x="3159749" y="46364"/>
                  <a:pt x="3248316" y="0"/>
                </a:cubicBezTo>
                <a:cubicBezTo>
                  <a:pt x="3368042" y="-48167"/>
                  <a:pt x="3545326" y="54058"/>
                  <a:pt x="3826551" y="0"/>
                </a:cubicBezTo>
                <a:cubicBezTo>
                  <a:pt x="3886690" y="164154"/>
                  <a:pt x="3838123" y="327292"/>
                  <a:pt x="3826551" y="441698"/>
                </a:cubicBezTo>
                <a:cubicBezTo>
                  <a:pt x="3840275" y="583287"/>
                  <a:pt x="3804866" y="624035"/>
                  <a:pt x="3826551" y="799264"/>
                </a:cubicBezTo>
                <a:cubicBezTo>
                  <a:pt x="3828550" y="977698"/>
                  <a:pt x="3791105" y="1019877"/>
                  <a:pt x="3826551" y="1156829"/>
                </a:cubicBezTo>
                <a:cubicBezTo>
                  <a:pt x="3796590" y="1294019"/>
                  <a:pt x="3780966" y="1435926"/>
                  <a:pt x="3826551" y="1577494"/>
                </a:cubicBezTo>
                <a:cubicBezTo>
                  <a:pt x="3886659" y="1712731"/>
                  <a:pt x="3814088" y="1915970"/>
                  <a:pt x="3826551" y="2103326"/>
                </a:cubicBezTo>
                <a:cubicBezTo>
                  <a:pt x="3692223" y="2110728"/>
                  <a:pt x="3589838" y="2096605"/>
                  <a:pt x="3363113" y="2103326"/>
                </a:cubicBezTo>
                <a:cubicBezTo>
                  <a:pt x="3136027" y="2120622"/>
                  <a:pt x="3070282" y="2080465"/>
                  <a:pt x="2937940" y="2103326"/>
                </a:cubicBezTo>
                <a:cubicBezTo>
                  <a:pt x="2751513" y="2137733"/>
                  <a:pt x="2635938" y="2146590"/>
                  <a:pt x="2436237" y="2103326"/>
                </a:cubicBezTo>
                <a:cubicBezTo>
                  <a:pt x="2312834" y="2126424"/>
                  <a:pt x="2215348" y="2097982"/>
                  <a:pt x="2087596" y="2103326"/>
                </a:cubicBezTo>
                <a:cubicBezTo>
                  <a:pt x="1940239" y="2113287"/>
                  <a:pt x="1797535" y="1996388"/>
                  <a:pt x="1662424" y="2103326"/>
                </a:cubicBezTo>
                <a:cubicBezTo>
                  <a:pt x="1542356" y="2150206"/>
                  <a:pt x="1345228" y="2097414"/>
                  <a:pt x="1160720" y="2103326"/>
                </a:cubicBezTo>
                <a:cubicBezTo>
                  <a:pt x="999997" y="2152621"/>
                  <a:pt x="883953" y="2063441"/>
                  <a:pt x="812078" y="2103326"/>
                </a:cubicBezTo>
                <a:cubicBezTo>
                  <a:pt x="624792" y="2139472"/>
                  <a:pt x="503890" y="2092865"/>
                  <a:pt x="386906" y="2103326"/>
                </a:cubicBezTo>
                <a:cubicBezTo>
                  <a:pt x="232809" y="2157146"/>
                  <a:pt x="140916" y="2101287"/>
                  <a:pt x="0" y="2103326"/>
                </a:cubicBezTo>
                <a:cubicBezTo>
                  <a:pt x="-22951" y="1929228"/>
                  <a:pt x="29969" y="1869871"/>
                  <a:pt x="0" y="1640594"/>
                </a:cubicBezTo>
                <a:cubicBezTo>
                  <a:pt x="-66066" y="1412941"/>
                  <a:pt x="9004" y="1351602"/>
                  <a:pt x="0" y="1198895"/>
                </a:cubicBezTo>
                <a:cubicBezTo>
                  <a:pt x="-21939" y="1036395"/>
                  <a:pt x="4978" y="938896"/>
                  <a:pt x="0" y="820296"/>
                </a:cubicBezTo>
                <a:cubicBezTo>
                  <a:pt x="6290" y="786446"/>
                  <a:pt x="16081" y="566119"/>
                  <a:pt x="0" y="399631"/>
                </a:cubicBezTo>
                <a:cubicBezTo>
                  <a:pt x="5251" y="238027"/>
                  <a:pt x="33457" y="187268"/>
                  <a:pt x="0" y="0"/>
                </a:cubicBezTo>
                <a:close/>
              </a:path>
              <a:path w="3826551" h="2103326" fill="none" stroke="0" extrusionOk="0">
                <a:moveTo>
                  <a:pt x="0" y="0"/>
                </a:moveTo>
                <a:cubicBezTo>
                  <a:pt x="171861" y="-37929"/>
                  <a:pt x="229871" y="63483"/>
                  <a:pt x="425172" y="0"/>
                </a:cubicBezTo>
                <a:cubicBezTo>
                  <a:pt x="563061" y="-50708"/>
                  <a:pt x="631576" y="23397"/>
                  <a:pt x="735548" y="0"/>
                </a:cubicBezTo>
                <a:cubicBezTo>
                  <a:pt x="853225" y="-12873"/>
                  <a:pt x="946748" y="-15734"/>
                  <a:pt x="1160720" y="0"/>
                </a:cubicBezTo>
                <a:cubicBezTo>
                  <a:pt x="1357289" y="-30021"/>
                  <a:pt x="1373534" y="41531"/>
                  <a:pt x="1547627" y="0"/>
                </a:cubicBezTo>
                <a:cubicBezTo>
                  <a:pt x="1703654" y="-20867"/>
                  <a:pt x="1801905" y="-9033"/>
                  <a:pt x="1858003" y="0"/>
                </a:cubicBezTo>
                <a:cubicBezTo>
                  <a:pt x="1967827" y="7252"/>
                  <a:pt x="2228870" y="3369"/>
                  <a:pt x="2321441" y="0"/>
                </a:cubicBezTo>
                <a:cubicBezTo>
                  <a:pt x="2457812" y="14214"/>
                  <a:pt x="2571152" y="39949"/>
                  <a:pt x="2823143" y="0"/>
                </a:cubicBezTo>
                <a:cubicBezTo>
                  <a:pt x="3054024" y="-19564"/>
                  <a:pt x="3183406" y="44616"/>
                  <a:pt x="3248316" y="0"/>
                </a:cubicBezTo>
                <a:cubicBezTo>
                  <a:pt x="3388445" y="-43054"/>
                  <a:pt x="3600252" y="-6553"/>
                  <a:pt x="3826551" y="0"/>
                </a:cubicBezTo>
                <a:cubicBezTo>
                  <a:pt x="3905691" y="142266"/>
                  <a:pt x="3864110" y="292781"/>
                  <a:pt x="3826551" y="441698"/>
                </a:cubicBezTo>
                <a:cubicBezTo>
                  <a:pt x="3829199" y="576280"/>
                  <a:pt x="3813476" y="611863"/>
                  <a:pt x="3826551" y="799264"/>
                </a:cubicBezTo>
                <a:cubicBezTo>
                  <a:pt x="3836902" y="969136"/>
                  <a:pt x="3807206" y="1036821"/>
                  <a:pt x="3826551" y="1156829"/>
                </a:cubicBezTo>
                <a:cubicBezTo>
                  <a:pt x="3815329" y="1282520"/>
                  <a:pt x="3791520" y="1454345"/>
                  <a:pt x="3826551" y="1577494"/>
                </a:cubicBezTo>
                <a:cubicBezTo>
                  <a:pt x="3906684" y="1720789"/>
                  <a:pt x="3808496" y="1951235"/>
                  <a:pt x="3826551" y="2103326"/>
                </a:cubicBezTo>
                <a:cubicBezTo>
                  <a:pt x="3680894" y="2109345"/>
                  <a:pt x="3534908" y="2074791"/>
                  <a:pt x="3363113" y="2103326"/>
                </a:cubicBezTo>
                <a:cubicBezTo>
                  <a:pt x="3128572" y="2094756"/>
                  <a:pt x="3063024" y="2077195"/>
                  <a:pt x="2937940" y="2103326"/>
                </a:cubicBezTo>
                <a:cubicBezTo>
                  <a:pt x="2804419" y="2115082"/>
                  <a:pt x="2657009" y="2114578"/>
                  <a:pt x="2436237" y="2103326"/>
                </a:cubicBezTo>
                <a:cubicBezTo>
                  <a:pt x="2268995" y="2114422"/>
                  <a:pt x="2214659" y="2079267"/>
                  <a:pt x="2087596" y="2103326"/>
                </a:cubicBezTo>
                <a:cubicBezTo>
                  <a:pt x="1998176" y="2132685"/>
                  <a:pt x="1830070" y="2008905"/>
                  <a:pt x="1662424" y="2103326"/>
                </a:cubicBezTo>
                <a:cubicBezTo>
                  <a:pt x="1531287" y="2166473"/>
                  <a:pt x="1326857" y="2078429"/>
                  <a:pt x="1160720" y="2103326"/>
                </a:cubicBezTo>
                <a:cubicBezTo>
                  <a:pt x="1031609" y="2134565"/>
                  <a:pt x="931949" y="2063116"/>
                  <a:pt x="812078" y="2103326"/>
                </a:cubicBezTo>
                <a:cubicBezTo>
                  <a:pt x="683089" y="2144164"/>
                  <a:pt x="512201" y="2026193"/>
                  <a:pt x="386906" y="2103326"/>
                </a:cubicBezTo>
                <a:cubicBezTo>
                  <a:pt x="248493" y="2136994"/>
                  <a:pt x="137863" y="2086941"/>
                  <a:pt x="0" y="2103326"/>
                </a:cubicBezTo>
                <a:cubicBezTo>
                  <a:pt x="-36621" y="1924915"/>
                  <a:pt x="41748" y="1859783"/>
                  <a:pt x="0" y="1640594"/>
                </a:cubicBezTo>
                <a:cubicBezTo>
                  <a:pt x="-41329" y="1415921"/>
                  <a:pt x="4620" y="1383244"/>
                  <a:pt x="0" y="1198895"/>
                </a:cubicBezTo>
                <a:cubicBezTo>
                  <a:pt x="-24344" y="1033094"/>
                  <a:pt x="28519" y="900723"/>
                  <a:pt x="0" y="820296"/>
                </a:cubicBezTo>
                <a:cubicBezTo>
                  <a:pt x="-21232" y="707663"/>
                  <a:pt x="3061" y="528301"/>
                  <a:pt x="0" y="399631"/>
                </a:cubicBezTo>
                <a:cubicBezTo>
                  <a:pt x="3655" y="224788"/>
                  <a:pt x="40380" y="1918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6761993">
                  <a:custGeom>
                    <a:avLst/>
                    <a:gdLst>
                      <a:gd name="connsiteX0" fmla="*/ 0 w 3826551"/>
                      <a:gd name="connsiteY0" fmla="*/ 0 h 2103326"/>
                      <a:gd name="connsiteX1" fmla="*/ 425172 w 3826551"/>
                      <a:gd name="connsiteY1" fmla="*/ 0 h 2103326"/>
                      <a:gd name="connsiteX2" fmla="*/ 735548 w 3826551"/>
                      <a:gd name="connsiteY2" fmla="*/ 0 h 2103326"/>
                      <a:gd name="connsiteX3" fmla="*/ 1160720 w 3826551"/>
                      <a:gd name="connsiteY3" fmla="*/ 0 h 2103326"/>
                      <a:gd name="connsiteX4" fmla="*/ 1547627 w 3826551"/>
                      <a:gd name="connsiteY4" fmla="*/ 0 h 2103326"/>
                      <a:gd name="connsiteX5" fmla="*/ 1858003 w 3826551"/>
                      <a:gd name="connsiteY5" fmla="*/ 0 h 2103326"/>
                      <a:gd name="connsiteX6" fmla="*/ 2321441 w 3826551"/>
                      <a:gd name="connsiteY6" fmla="*/ 0 h 2103326"/>
                      <a:gd name="connsiteX7" fmla="*/ 2823143 w 3826551"/>
                      <a:gd name="connsiteY7" fmla="*/ 0 h 2103326"/>
                      <a:gd name="connsiteX8" fmla="*/ 3248316 w 3826551"/>
                      <a:gd name="connsiteY8" fmla="*/ 0 h 2103326"/>
                      <a:gd name="connsiteX9" fmla="*/ 3826551 w 3826551"/>
                      <a:gd name="connsiteY9" fmla="*/ 0 h 2103326"/>
                      <a:gd name="connsiteX10" fmla="*/ 3826551 w 3826551"/>
                      <a:gd name="connsiteY10" fmla="*/ 441698 h 2103326"/>
                      <a:gd name="connsiteX11" fmla="*/ 3826551 w 3826551"/>
                      <a:gd name="connsiteY11" fmla="*/ 799264 h 2103326"/>
                      <a:gd name="connsiteX12" fmla="*/ 3826551 w 3826551"/>
                      <a:gd name="connsiteY12" fmla="*/ 1156829 h 2103326"/>
                      <a:gd name="connsiteX13" fmla="*/ 3826551 w 3826551"/>
                      <a:gd name="connsiteY13" fmla="*/ 1577494 h 2103326"/>
                      <a:gd name="connsiteX14" fmla="*/ 3826551 w 3826551"/>
                      <a:gd name="connsiteY14" fmla="*/ 2103326 h 2103326"/>
                      <a:gd name="connsiteX15" fmla="*/ 3363113 w 3826551"/>
                      <a:gd name="connsiteY15" fmla="*/ 2103326 h 2103326"/>
                      <a:gd name="connsiteX16" fmla="*/ 2937940 w 3826551"/>
                      <a:gd name="connsiteY16" fmla="*/ 2103326 h 2103326"/>
                      <a:gd name="connsiteX17" fmla="*/ 2436237 w 3826551"/>
                      <a:gd name="connsiteY17" fmla="*/ 2103326 h 2103326"/>
                      <a:gd name="connsiteX18" fmla="*/ 2087596 w 3826551"/>
                      <a:gd name="connsiteY18" fmla="*/ 2103326 h 2103326"/>
                      <a:gd name="connsiteX19" fmla="*/ 1662424 w 3826551"/>
                      <a:gd name="connsiteY19" fmla="*/ 2103326 h 2103326"/>
                      <a:gd name="connsiteX20" fmla="*/ 1160720 w 3826551"/>
                      <a:gd name="connsiteY20" fmla="*/ 2103326 h 2103326"/>
                      <a:gd name="connsiteX21" fmla="*/ 812078 w 3826551"/>
                      <a:gd name="connsiteY21" fmla="*/ 2103326 h 2103326"/>
                      <a:gd name="connsiteX22" fmla="*/ 386906 w 3826551"/>
                      <a:gd name="connsiteY22" fmla="*/ 2103326 h 2103326"/>
                      <a:gd name="connsiteX23" fmla="*/ 0 w 3826551"/>
                      <a:gd name="connsiteY23" fmla="*/ 2103326 h 2103326"/>
                      <a:gd name="connsiteX24" fmla="*/ 0 w 3826551"/>
                      <a:gd name="connsiteY24" fmla="*/ 1640594 h 2103326"/>
                      <a:gd name="connsiteX25" fmla="*/ 0 w 3826551"/>
                      <a:gd name="connsiteY25" fmla="*/ 1198895 h 2103326"/>
                      <a:gd name="connsiteX26" fmla="*/ 0 w 3826551"/>
                      <a:gd name="connsiteY26" fmla="*/ 820296 h 2103326"/>
                      <a:gd name="connsiteX27" fmla="*/ 0 w 3826551"/>
                      <a:gd name="connsiteY27" fmla="*/ 399631 h 2103326"/>
                      <a:gd name="connsiteX28" fmla="*/ 0 w 3826551"/>
                      <a:gd name="connsiteY28" fmla="*/ 0 h 2103326"/>
                      <a:gd name="connsiteX0" fmla="*/ 0 w 3826551"/>
                      <a:gd name="connsiteY0" fmla="*/ 0 h 2103326"/>
                      <a:gd name="connsiteX1" fmla="*/ 310376 w 3826551"/>
                      <a:gd name="connsiteY1" fmla="*/ 0 h 2103326"/>
                      <a:gd name="connsiteX2" fmla="*/ 697282 w 3826551"/>
                      <a:gd name="connsiteY2" fmla="*/ 0 h 2103326"/>
                      <a:gd name="connsiteX3" fmla="*/ 1007658 w 3826551"/>
                      <a:gd name="connsiteY3" fmla="*/ 0 h 2103326"/>
                      <a:gd name="connsiteX4" fmla="*/ 1318034 w 3826551"/>
                      <a:gd name="connsiteY4" fmla="*/ 0 h 2103326"/>
                      <a:gd name="connsiteX5" fmla="*/ 1666675 w 3826551"/>
                      <a:gd name="connsiteY5" fmla="*/ 0 h 2103326"/>
                      <a:gd name="connsiteX6" fmla="*/ 2053582 w 3826551"/>
                      <a:gd name="connsiteY6" fmla="*/ 0 h 2103326"/>
                      <a:gd name="connsiteX7" fmla="*/ 2363958 w 3826551"/>
                      <a:gd name="connsiteY7" fmla="*/ 0 h 2103326"/>
                      <a:gd name="connsiteX8" fmla="*/ 2674333 w 3826551"/>
                      <a:gd name="connsiteY8" fmla="*/ 0 h 2103326"/>
                      <a:gd name="connsiteX9" fmla="*/ 2984709 w 3826551"/>
                      <a:gd name="connsiteY9" fmla="*/ 0 h 2103326"/>
                      <a:gd name="connsiteX10" fmla="*/ 3333350 w 3826551"/>
                      <a:gd name="connsiteY10" fmla="*/ 0 h 2103326"/>
                      <a:gd name="connsiteX11" fmla="*/ 3826551 w 3826551"/>
                      <a:gd name="connsiteY11" fmla="*/ 0 h 2103326"/>
                      <a:gd name="connsiteX12" fmla="*/ 3826551 w 3826551"/>
                      <a:gd name="connsiteY12" fmla="*/ 420665 h 2103326"/>
                      <a:gd name="connsiteX13" fmla="*/ 3826551 w 3826551"/>
                      <a:gd name="connsiteY13" fmla="*/ 820296 h 2103326"/>
                      <a:gd name="connsiteX14" fmla="*/ 3826551 w 3826551"/>
                      <a:gd name="connsiteY14" fmla="*/ 1240962 h 2103326"/>
                      <a:gd name="connsiteX15" fmla="*/ 3826551 w 3826551"/>
                      <a:gd name="connsiteY15" fmla="*/ 1661627 h 2103326"/>
                      <a:gd name="connsiteX16" fmla="*/ 3826551 w 3826551"/>
                      <a:gd name="connsiteY16" fmla="*/ 2103326 h 2103326"/>
                      <a:gd name="connsiteX17" fmla="*/ 3516174 w 3826551"/>
                      <a:gd name="connsiteY17" fmla="*/ 2103326 h 2103326"/>
                      <a:gd name="connsiteX18" fmla="*/ 3205799 w 3826551"/>
                      <a:gd name="connsiteY18" fmla="*/ 2103326 h 2103326"/>
                      <a:gd name="connsiteX19" fmla="*/ 2818892 w 3826551"/>
                      <a:gd name="connsiteY19" fmla="*/ 2103326 h 2103326"/>
                      <a:gd name="connsiteX20" fmla="*/ 2470251 w 3826551"/>
                      <a:gd name="connsiteY20" fmla="*/ 2103326 h 2103326"/>
                      <a:gd name="connsiteX21" fmla="*/ 1968547 w 3826551"/>
                      <a:gd name="connsiteY21" fmla="*/ 2103326 h 2103326"/>
                      <a:gd name="connsiteX22" fmla="*/ 1543375 w 3826551"/>
                      <a:gd name="connsiteY22" fmla="*/ 2103326 h 2103326"/>
                      <a:gd name="connsiteX23" fmla="*/ 1118203 w 3826551"/>
                      <a:gd name="connsiteY23" fmla="*/ 2103326 h 2103326"/>
                      <a:gd name="connsiteX24" fmla="*/ 616499 w 3826551"/>
                      <a:gd name="connsiteY24" fmla="*/ 2103326 h 2103326"/>
                      <a:gd name="connsiteX25" fmla="*/ 0 w 3826551"/>
                      <a:gd name="connsiteY25" fmla="*/ 2103326 h 2103326"/>
                      <a:gd name="connsiteX26" fmla="*/ 0 w 3826551"/>
                      <a:gd name="connsiteY26" fmla="*/ 1724727 h 2103326"/>
                      <a:gd name="connsiteX27" fmla="*/ 0 w 3826551"/>
                      <a:gd name="connsiteY27" fmla="*/ 1346128 h 2103326"/>
                      <a:gd name="connsiteX28" fmla="*/ 0 w 3826551"/>
                      <a:gd name="connsiteY28" fmla="*/ 904430 h 2103326"/>
                      <a:gd name="connsiteX29" fmla="*/ 0 w 3826551"/>
                      <a:gd name="connsiteY29" fmla="*/ 525831 h 2103326"/>
                      <a:gd name="connsiteX30" fmla="*/ 0 w 3826551"/>
                      <a:gd name="connsiteY30" fmla="*/ 0 h 2103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3826551" h="2103326" fill="none" extrusionOk="0">
                        <a:moveTo>
                          <a:pt x="0" y="0"/>
                        </a:moveTo>
                        <a:cubicBezTo>
                          <a:pt x="166769" y="-26561"/>
                          <a:pt x="246175" y="59861"/>
                          <a:pt x="425172" y="0"/>
                        </a:cubicBezTo>
                        <a:cubicBezTo>
                          <a:pt x="565156" y="-32469"/>
                          <a:pt x="637273" y="23682"/>
                          <a:pt x="735548" y="0"/>
                        </a:cubicBezTo>
                        <a:cubicBezTo>
                          <a:pt x="839832" y="-17442"/>
                          <a:pt x="967244" y="-3884"/>
                          <a:pt x="1160720" y="0"/>
                        </a:cubicBezTo>
                        <a:cubicBezTo>
                          <a:pt x="1356238" y="-28322"/>
                          <a:pt x="1369713" y="41642"/>
                          <a:pt x="1547627" y="0"/>
                        </a:cubicBezTo>
                        <a:cubicBezTo>
                          <a:pt x="1717321" y="-26778"/>
                          <a:pt x="1793891" y="768"/>
                          <a:pt x="1858003" y="0"/>
                        </a:cubicBezTo>
                        <a:cubicBezTo>
                          <a:pt x="1951175" y="3294"/>
                          <a:pt x="2219598" y="-3464"/>
                          <a:pt x="2321441" y="0"/>
                        </a:cubicBezTo>
                        <a:cubicBezTo>
                          <a:pt x="2455052" y="-6099"/>
                          <a:pt x="2610961" y="42520"/>
                          <a:pt x="2823143" y="0"/>
                        </a:cubicBezTo>
                        <a:cubicBezTo>
                          <a:pt x="3040787" y="-19036"/>
                          <a:pt x="3175417" y="24809"/>
                          <a:pt x="3248316" y="0"/>
                        </a:cubicBezTo>
                        <a:cubicBezTo>
                          <a:pt x="3394047" y="-11262"/>
                          <a:pt x="3608328" y="-4515"/>
                          <a:pt x="3826551" y="0"/>
                        </a:cubicBezTo>
                        <a:cubicBezTo>
                          <a:pt x="3902220" y="138575"/>
                          <a:pt x="3840218" y="277785"/>
                          <a:pt x="3826551" y="441698"/>
                        </a:cubicBezTo>
                        <a:cubicBezTo>
                          <a:pt x="3829100" y="573610"/>
                          <a:pt x="3816440" y="620636"/>
                          <a:pt x="3826551" y="799264"/>
                        </a:cubicBezTo>
                        <a:cubicBezTo>
                          <a:pt x="3845707" y="965214"/>
                          <a:pt x="3808360" y="1049001"/>
                          <a:pt x="3826551" y="1156829"/>
                        </a:cubicBezTo>
                        <a:cubicBezTo>
                          <a:pt x="3851277" y="1279504"/>
                          <a:pt x="3780859" y="1423269"/>
                          <a:pt x="3826551" y="1577494"/>
                        </a:cubicBezTo>
                        <a:cubicBezTo>
                          <a:pt x="3901191" y="1717363"/>
                          <a:pt x="3813260" y="1904717"/>
                          <a:pt x="3826551" y="2103326"/>
                        </a:cubicBezTo>
                        <a:cubicBezTo>
                          <a:pt x="3689272" y="2122236"/>
                          <a:pt x="3566017" y="2085723"/>
                          <a:pt x="3363113" y="2103326"/>
                        </a:cubicBezTo>
                        <a:cubicBezTo>
                          <a:pt x="3128120" y="2099745"/>
                          <a:pt x="3047892" y="2075461"/>
                          <a:pt x="2937940" y="2103326"/>
                        </a:cubicBezTo>
                        <a:cubicBezTo>
                          <a:pt x="2851795" y="2113895"/>
                          <a:pt x="2627248" y="2086611"/>
                          <a:pt x="2436237" y="2103326"/>
                        </a:cubicBezTo>
                        <a:cubicBezTo>
                          <a:pt x="2265343" y="2111271"/>
                          <a:pt x="2216731" y="2078377"/>
                          <a:pt x="2087596" y="2103326"/>
                        </a:cubicBezTo>
                        <a:cubicBezTo>
                          <a:pt x="2001351" y="2129747"/>
                          <a:pt x="1814318" y="2048960"/>
                          <a:pt x="1662424" y="2103326"/>
                        </a:cubicBezTo>
                        <a:cubicBezTo>
                          <a:pt x="1515801" y="2153482"/>
                          <a:pt x="1310325" y="2087438"/>
                          <a:pt x="1160720" y="2103326"/>
                        </a:cubicBezTo>
                        <a:cubicBezTo>
                          <a:pt x="1012812" y="2142179"/>
                          <a:pt x="952303" y="2063452"/>
                          <a:pt x="812078" y="2103326"/>
                        </a:cubicBezTo>
                        <a:cubicBezTo>
                          <a:pt x="691829" y="2144402"/>
                          <a:pt x="514151" y="2065516"/>
                          <a:pt x="386906" y="2103326"/>
                        </a:cubicBezTo>
                        <a:cubicBezTo>
                          <a:pt x="246759" y="2133266"/>
                          <a:pt x="149309" y="2067071"/>
                          <a:pt x="0" y="2103326"/>
                        </a:cubicBezTo>
                        <a:cubicBezTo>
                          <a:pt x="-68644" y="1926799"/>
                          <a:pt x="50132" y="1857615"/>
                          <a:pt x="0" y="1640594"/>
                        </a:cubicBezTo>
                        <a:cubicBezTo>
                          <a:pt x="-49044" y="1431740"/>
                          <a:pt x="-1174" y="1385874"/>
                          <a:pt x="0" y="1198895"/>
                        </a:cubicBezTo>
                        <a:cubicBezTo>
                          <a:pt x="-8067" y="1015433"/>
                          <a:pt x="50730" y="890720"/>
                          <a:pt x="0" y="820296"/>
                        </a:cubicBezTo>
                        <a:cubicBezTo>
                          <a:pt x="-26376" y="703976"/>
                          <a:pt x="4664" y="547027"/>
                          <a:pt x="0" y="399631"/>
                        </a:cubicBezTo>
                        <a:cubicBezTo>
                          <a:pt x="-5556" y="220557"/>
                          <a:pt x="34972" y="189116"/>
                          <a:pt x="0" y="0"/>
                        </a:cubicBezTo>
                        <a:close/>
                      </a:path>
                      <a:path w="3826551" h="2103326" stroke="0" extrusionOk="0">
                        <a:moveTo>
                          <a:pt x="0" y="0"/>
                        </a:moveTo>
                        <a:cubicBezTo>
                          <a:pt x="59130" y="-33671"/>
                          <a:pt x="210112" y="36834"/>
                          <a:pt x="310376" y="0"/>
                        </a:cubicBezTo>
                        <a:cubicBezTo>
                          <a:pt x="358104" y="-30162"/>
                          <a:pt x="511036" y="27915"/>
                          <a:pt x="697282" y="0"/>
                        </a:cubicBezTo>
                        <a:cubicBezTo>
                          <a:pt x="834635" y="-35239"/>
                          <a:pt x="912440" y="27047"/>
                          <a:pt x="1007658" y="0"/>
                        </a:cubicBezTo>
                        <a:cubicBezTo>
                          <a:pt x="1091411" y="-13361"/>
                          <a:pt x="1253088" y="23051"/>
                          <a:pt x="1318034" y="0"/>
                        </a:cubicBezTo>
                        <a:cubicBezTo>
                          <a:pt x="1386066" y="-15278"/>
                          <a:pt x="1592731" y="28924"/>
                          <a:pt x="1666675" y="0"/>
                        </a:cubicBezTo>
                        <a:cubicBezTo>
                          <a:pt x="1745489" y="-26091"/>
                          <a:pt x="1837195" y="5332"/>
                          <a:pt x="2053582" y="0"/>
                        </a:cubicBezTo>
                        <a:cubicBezTo>
                          <a:pt x="2237989" y="-3445"/>
                          <a:pt x="2282237" y="6330"/>
                          <a:pt x="2363958" y="0"/>
                        </a:cubicBezTo>
                        <a:cubicBezTo>
                          <a:pt x="2455564" y="-2902"/>
                          <a:pt x="2570596" y="10647"/>
                          <a:pt x="2674333" y="0"/>
                        </a:cubicBezTo>
                        <a:cubicBezTo>
                          <a:pt x="2748268" y="-12821"/>
                          <a:pt x="2917217" y="11501"/>
                          <a:pt x="2984709" y="0"/>
                        </a:cubicBezTo>
                        <a:cubicBezTo>
                          <a:pt x="3060323" y="660"/>
                          <a:pt x="3153229" y="-17687"/>
                          <a:pt x="3333350" y="0"/>
                        </a:cubicBezTo>
                        <a:cubicBezTo>
                          <a:pt x="3465292" y="18248"/>
                          <a:pt x="3654751" y="31800"/>
                          <a:pt x="3826551" y="0"/>
                        </a:cubicBezTo>
                        <a:cubicBezTo>
                          <a:pt x="3847527" y="207681"/>
                          <a:pt x="3824398" y="224725"/>
                          <a:pt x="3826551" y="420665"/>
                        </a:cubicBezTo>
                        <a:cubicBezTo>
                          <a:pt x="3840838" y="615462"/>
                          <a:pt x="3805627" y="658141"/>
                          <a:pt x="3826551" y="820296"/>
                        </a:cubicBezTo>
                        <a:cubicBezTo>
                          <a:pt x="3823924" y="977202"/>
                          <a:pt x="3788586" y="1093612"/>
                          <a:pt x="3826551" y="1240962"/>
                        </a:cubicBezTo>
                        <a:cubicBezTo>
                          <a:pt x="3834562" y="1388562"/>
                          <a:pt x="3800853" y="1452422"/>
                          <a:pt x="3826551" y="1661627"/>
                        </a:cubicBezTo>
                        <a:cubicBezTo>
                          <a:pt x="3877887" y="1855340"/>
                          <a:pt x="3765115" y="1912670"/>
                          <a:pt x="3826551" y="2103326"/>
                        </a:cubicBezTo>
                        <a:cubicBezTo>
                          <a:pt x="3771406" y="2104570"/>
                          <a:pt x="3587184" y="2075159"/>
                          <a:pt x="3516174" y="2103326"/>
                        </a:cubicBezTo>
                        <a:cubicBezTo>
                          <a:pt x="3419145" y="2124945"/>
                          <a:pt x="3287953" y="2088859"/>
                          <a:pt x="3205799" y="2103326"/>
                        </a:cubicBezTo>
                        <a:cubicBezTo>
                          <a:pt x="3112835" y="2145001"/>
                          <a:pt x="2972174" y="2036746"/>
                          <a:pt x="2818892" y="2103326"/>
                        </a:cubicBezTo>
                        <a:cubicBezTo>
                          <a:pt x="2644956" y="2143597"/>
                          <a:pt x="2574632" y="2092393"/>
                          <a:pt x="2470251" y="2103326"/>
                        </a:cubicBezTo>
                        <a:cubicBezTo>
                          <a:pt x="2327425" y="2139842"/>
                          <a:pt x="2213771" y="2095181"/>
                          <a:pt x="1968547" y="2103326"/>
                        </a:cubicBezTo>
                        <a:cubicBezTo>
                          <a:pt x="1764050" y="2144624"/>
                          <a:pt x="1741675" y="2061270"/>
                          <a:pt x="1543375" y="2103326"/>
                        </a:cubicBezTo>
                        <a:cubicBezTo>
                          <a:pt x="1348479" y="2145945"/>
                          <a:pt x="1283079" y="2048370"/>
                          <a:pt x="1118203" y="2103326"/>
                        </a:cubicBezTo>
                        <a:cubicBezTo>
                          <a:pt x="1001233" y="2180917"/>
                          <a:pt x="769403" y="2087496"/>
                          <a:pt x="616499" y="2103326"/>
                        </a:cubicBezTo>
                        <a:cubicBezTo>
                          <a:pt x="421505" y="2133764"/>
                          <a:pt x="263726" y="2016279"/>
                          <a:pt x="0" y="2103326"/>
                        </a:cubicBezTo>
                        <a:cubicBezTo>
                          <a:pt x="11934" y="1957085"/>
                          <a:pt x="38874" y="1857307"/>
                          <a:pt x="0" y="1724727"/>
                        </a:cubicBezTo>
                        <a:cubicBezTo>
                          <a:pt x="-37744" y="1580250"/>
                          <a:pt x="56628" y="1453443"/>
                          <a:pt x="0" y="1346128"/>
                        </a:cubicBezTo>
                        <a:cubicBezTo>
                          <a:pt x="-54394" y="1227934"/>
                          <a:pt x="7045" y="1054279"/>
                          <a:pt x="0" y="904430"/>
                        </a:cubicBezTo>
                        <a:cubicBezTo>
                          <a:pt x="-21541" y="744005"/>
                          <a:pt x="-1304" y="646500"/>
                          <a:pt x="0" y="525831"/>
                        </a:cubicBezTo>
                        <a:cubicBezTo>
                          <a:pt x="-25740" y="403378"/>
                          <a:pt x="24971" y="107064"/>
                          <a:pt x="0" y="0"/>
                        </a:cubicBezTo>
                        <a:close/>
                      </a:path>
                      <a:path w="3826551" h="2103326" fill="none" stroke="0" extrusionOk="0">
                        <a:moveTo>
                          <a:pt x="0" y="0"/>
                        </a:moveTo>
                        <a:cubicBezTo>
                          <a:pt x="175055" y="-49180"/>
                          <a:pt x="261028" y="46120"/>
                          <a:pt x="425172" y="0"/>
                        </a:cubicBezTo>
                        <a:cubicBezTo>
                          <a:pt x="575945" y="-45009"/>
                          <a:pt x="607140" y="8898"/>
                          <a:pt x="735548" y="0"/>
                        </a:cubicBezTo>
                        <a:cubicBezTo>
                          <a:pt x="869854" y="-1274"/>
                          <a:pt x="930949" y="6758"/>
                          <a:pt x="1160720" y="0"/>
                        </a:cubicBezTo>
                        <a:cubicBezTo>
                          <a:pt x="1367962" y="-29342"/>
                          <a:pt x="1390491" y="43050"/>
                          <a:pt x="1547627" y="0"/>
                        </a:cubicBezTo>
                        <a:cubicBezTo>
                          <a:pt x="1714494" y="-41703"/>
                          <a:pt x="1793750" y="-8930"/>
                          <a:pt x="1858003" y="0"/>
                        </a:cubicBezTo>
                        <a:cubicBezTo>
                          <a:pt x="1932479" y="-356"/>
                          <a:pt x="2239173" y="20714"/>
                          <a:pt x="2321441" y="0"/>
                        </a:cubicBezTo>
                        <a:cubicBezTo>
                          <a:pt x="2427002" y="43820"/>
                          <a:pt x="2573567" y="17781"/>
                          <a:pt x="2823143" y="0"/>
                        </a:cubicBezTo>
                        <a:cubicBezTo>
                          <a:pt x="3052294" y="-20583"/>
                          <a:pt x="3158016" y="48870"/>
                          <a:pt x="3248316" y="0"/>
                        </a:cubicBezTo>
                        <a:cubicBezTo>
                          <a:pt x="3338845" y="-67112"/>
                          <a:pt x="3603953" y="22822"/>
                          <a:pt x="3826551" y="0"/>
                        </a:cubicBezTo>
                        <a:cubicBezTo>
                          <a:pt x="3881878" y="161237"/>
                          <a:pt x="3855622" y="327525"/>
                          <a:pt x="3826551" y="441698"/>
                        </a:cubicBezTo>
                        <a:cubicBezTo>
                          <a:pt x="3831901" y="579334"/>
                          <a:pt x="3805070" y="619068"/>
                          <a:pt x="3826551" y="799264"/>
                        </a:cubicBezTo>
                        <a:cubicBezTo>
                          <a:pt x="3826380" y="976283"/>
                          <a:pt x="3793149" y="1018574"/>
                          <a:pt x="3826551" y="1156829"/>
                        </a:cubicBezTo>
                        <a:cubicBezTo>
                          <a:pt x="3815230" y="1284609"/>
                          <a:pt x="3789469" y="1464506"/>
                          <a:pt x="3826551" y="1577494"/>
                        </a:cubicBezTo>
                        <a:cubicBezTo>
                          <a:pt x="3914272" y="1747809"/>
                          <a:pt x="3789914" y="1899286"/>
                          <a:pt x="3826551" y="2103326"/>
                        </a:cubicBezTo>
                        <a:cubicBezTo>
                          <a:pt x="3672604" y="2124490"/>
                          <a:pt x="3581896" y="2092140"/>
                          <a:pt x="3363113" y="2103326"/>
                        </a:cubicBezTo>
                        <a:cubicBezTo>
                          <a:pt x="3139256" y="2107331"/>
                          <a:pt x="3059569" y="2084246"/>
                          <a:pt x="2937940" y="2103326"/>
                        </a:cubicBezTo>
                        <a:cubicBezTo>
                          <a:pt x="2785736" y="2125297"/>
                          <a:pt x="2630179" y="2132550"/>
                          <a:pt x="2436237" y="2103326"/>
                        </a:cubicBezTo>
                        <a:cubicBezTo>
                          <a:pt x="2289665" y="2117613"/>
                          <a:pt x="2206274" y="2095014"/>
                          <a:pt x="2087596" y="2103326"/>
                        </a:cubicBezTo>
                        <a:cubicBezTo>
                          <a:pt x="1948017" y="2126969"/>
                          <a:pt x="1813293" y="2024612"/>
                          <a:pt x="1662424" y="2103326"/>
                        </a:cubicBezTo>
                        <a:cubicBezTo>
                          <a:pt x="1541265" y="2166922"/>
                          <a:pt x="1342035" y="2065842"/>
                          <a:pt x="1160720" y="2103326"/>
                        </a:cubicBezTo>
                        <a:cubicBezTo>
                          <a:pt x="1006092" y="2128322"/>
                          <a:pt x="910390" y="2065729"/>
                          <a:pt x="812078" y="2103326"/>
                        </a:cubicBezTo>
                        <a:cubicBezTo>
                          <a:pt x="668243" y="2139928"/>
                          <a:pt x="527262" y="2056021"/>
                          <a:pt x="386906" y="2103326"/>
                        </a:cubicBezTo>
                        <a:cubicBezTo>
                          <a:pt x="254602" y="2149181"/>
                          <a:pt x="143851" y="2102616"/>
                          <a:pt x="0" y="2103326"/>
                        </a:cubicBezTo>
                        <a:cubicBezTo>
                          <a:pt x="-23586" y="1923825"/>
                          <a:pt x="42251" y="1860168"/>
                          <a:pt x="0" y="1640594"/>
                        </a:cubicBezTo>
                        <a:cubicBezTo>
                          <a:pt x="-53367" y="1419330"/>
                          <a:pt x="21523" y="1374261"/>
                          <a:pt x="0" y="1198895"/>
                        </a:cubicBezTo>
                        <a:cubicBezTo>
                          <a:pt x="-11485" y="1023442"/>
                          <a:pt x="19739" y="929268"/>
                          <a:pt x="0" y="820296"/>
                        </a:cubicBezTo>
                        <a:cubicBezTo>
                          <a:pt x="-4791" y="745403"/>
                          <a:pt x="5958" y="550987"/>
                          <a:pt x="0" y="399631"/>
                        </a:cubicBezTo>
                        <a:cubicBezTo>
                          <a:pt x="6305" y="234716"/>
                          <a:pt x="43470" y="18648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chemeClr val="tx1"/>
              </a:solidFill>
              <a:latin typeface="Poppins Semi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1516A-3580-5694-4A00-4DF78F7C4260}"/>
              </a:ext>
            </a:extLst>
          </p:cNvPr>
          <p:cNvSpPr txBox="1"/>
          <p:nvPr/>
        </p:nvSpPr>
        <p:spPr>
          <a:xfrm>
            <a:off x="5095302" y="599383"/>
            <a:ext cx="203693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  <a:latin typeface="Sofia Pro Regular"/>
                <a:ea typeface="Tahoma"/>
                <a:cs typeface="Tahoma"/>
              </a:rPr>
              <a:t>Use this doodle box to try the annotation tools whilst you wait.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Sofia Pr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8349D-0FC2-78D9-4A41-0C5F830D3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625" t="33192" b="31791"/>
          <a:stretch/>
        </p:blipFill>
        <p:spPr>
          <a:xfrm>
            <a:off x="7279313" y="539226"/>
            <a:ext cx="1431961" cy="13121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82D193-FFDA-3BD4-ECB2-8CA51751623D}"/>
              </a:ext>
            </a:extLst>
          </p:cNvPr>
          <p:cNvSpPr txBox="1"/>
          <p:nvPr/>
        </p:nvSpPr>
        <p:spPr>
          <a:xfrm>
            <a:off x="7279743" y="850584"/>
            <a:ext cx="1185173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>
                <a:solidFill>
                  <a:schemeClr val="bg1"/>
                </a:solidFill>
                <a:latin typeface="Sofia Pro Light"/>
              </a:rPr>
              <a:t>You can find the annotation tools on the right of your screen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323931-FCDF-9F40-4776-DE738E4D0591}"/>
              </a:ext>
            </a:extLst>
          </p:cNvPr>
          <p:cNvSpPr txBox="1"/>
          <p:nvPr/>
        </p:nvSpPr>
        <p:spPr>
          <a:xfrm>
            <a:off x="3974862" y="3152892"/>
            <a:ext cx="315611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Before we start, please ensure that:</a:t>
            </a:r>
          </a:p>
        </p:txBody>
      </p:sp>
      <p:pic>
        <p:nvPicPr>
          <p:cNvPr id="24" name="Graphic 23" descr="Radio microphone">
            <a:extLst>
              <a:ext uri="{FF2B5EF4-FFF2-40B4-BE49-F238E27FC236}">
                <a16:creationId xmlns:a16="http://schemas.microsoft.com/office/drawing/2014/main" id="{2DCBD315-BD0D-742C-429A-D6B74881E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8313" y="3549297"/>
            <a:ext cx="695189" cy="69518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C3FAB4-0A62-AD72-451D-51492E421CE6}"/>
              </a:ext>
            </a:extLst>
          </p:cNvPr>
          <p:cNvCxnSpPr>
            <a:cxnSpLocks/>
          </p:cNvCxnSpPr>
          <p:nvPr/>
        </p:nvCxnSpPr>
        <p:spPr>
          <a:xfrm>
            <a:off x="3986828" y="3635547"/>
            <a:ext cx="460711" cy="5226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3CB0540-6BC3-0BB8-CEB0-CF13EAD22E98}"/>
              </a:ext>
            </a:extLst>
          </p:cNvPr>
          <p:cNvSpPr txBox="1"/>
          <p:nvPr/>
        </p:nvSpPr>
        <p:spPr>
          <a:xfrm>
            <a:off x="4692301" y="3635281"/>
            <a:ext cx="157805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Your microphone is muted</a:t>
            </a:r>
          </a:p>
        </p:txBody>
      </p:sp>
      <p:pic>
        <p:nvPicPr>
          <p:cNvPr id="7" name="Graphic 6" descr="Chat bubble">
            <a:extLst>
              <a:ext uri="{FF2B5EF4-FFF2-40B4-BE49-F238E27FC236}">
                <a16:creationId xmlns:a16="http://schemas.microsoft.com/office/drawing/2014/main" id="{360F863E-3382-ECEE-5ED1-F2502D7A10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9500" y="3523857"/>
            <a:ext cx="738664" cy="738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B8DA5B-D507-F170-74E4-70B6943DACAB}"/>
              </a:ext>
            </a:extLst>
          </p:cNvPr>
          <p:cNvSpPr txBox="1"/>
          <p:nvPr/>
        </p:nvSpPr>
        <p:spPr>
          <a:xfrm>
            <a:off x="7369551" y="3632014"/>
            <a:ext cx="157805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You can see and use the chat box</a:t>
            </a:r>
          </a:p>
        </p:txBody>
      </p:sp>
      <p:pic>
        <p:nvPicPr>
          <p:cNvPr id="14" name="Graphic 4" descr="A blue and orange letters&#10;&#10;Description automatically generated">
            <a:extLst>
              <a:ext uri="{FF2B5EF4-FFF2-40B4-BE49-F238E27FC236}">
                <a16:creationId xmlns:a16="http://schemas.microsoft.com/office/drawing/2014/main" id="{A9F81E12-5D52-2FF2-DB53-94CCB46816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61" y="512196"/>
            <a:ext cx="2158270" cy="5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2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Action Planning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4D140DF4-8A3E-6923-DC3E-4A08071A00AE}"/>
              </a:ext>
            </a:extLst>
          </p:cNvPr>
          <p:cNvSpPr/>
          <p:nvPr/>
        </p:nvSpPr>
        <p:spPr>
          <a:xfrm>
            <a:off x="505121" y="1157288"/>
            <a:ext cx="2246015" cy="2853127"/>
          </a:xfrm>
          <a:prstGeom prst="homePlate">
            <a:avLst/>
          </a:prstGeom>
          <a:solidFill>
            <a:srgbClr val="871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latin typeface="Sofia Pro Light" panose="020B0604020202020204" charset="0"/>
              </a:rPr>
              <a:t>What is our culture like now?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D05382B-1AD7-7BBD-F699-C833F40B14BB}"/>
              </a:ext>
            </a:extLst>
          </p:cNvPr>
          <p:cNvSpPr/>
          <p:nvPr/>
        </p:nvSpPr>
        <p:spPr>
          <a:xfrm>
            <a:off x="3451219" y="1157289"/>
            <a:ext cx="2246015" cy="2853126"/>
          </a:xfrm>
          <a:prstGeom prst="homePlate">
            <a:avLst/>
          </a:prstGeom>
          <a:solidFill>
            <a:srgbClr val="F39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latin typeface="Sofia Pro Light" panose="020B0604020202020204" charset="0"/>
              </a:rPr>
              <a:t>What do we want our culture to feel like?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43A2447E-6B01-A531-C278-6729912C579B}"/>
              </a:ext>
            </a:extLst>
          </p:cNvPr>
          <p:cNvSpPr/>
          <p:nvPr/>
        </p:nvSpPr>
        <p:spPr>
          <a:xfrm>
            <a:off x="6397317" y="1157289"/>
            <a:ext cx="2253536" cy="2853126"/>
          </a:xfrm>
          <a:prstGeom prst="homePlate">
            <a:avLst/>
          </a:prstGeom>
          <a:solidFill>
            <a:srgbClr val="76C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atin typeface="Sofia Pro Light" panose="020B0604020202020204" charset="0"/>
              </a:rPr>
              <a:t>How are we going to do it?</a:t>
            </a:r>
          </a:p>
        </p:txBody>
      </p:sp>
    </p:spTree>
    <p:extLst>
      <p:ext uri="{BB962C8B-B14F-4D97-AF65-F5344CB8AC3E}">
        <p14:creationId xmlns:p14="http://schemas.microsoft.com/office/powerpoint/2010/main" val="25201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E46AE47-A5C8-5DE0-A295-A16B450A7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703865"/>
              </p:ext>
            </p:extLst>
          </p:nvPr>
        </p:nvGraphicFramePr>
        <p:xfrm>
          <a:off x="3762710" y="641185"/>
          <a:ext cx="5840165" cy="3532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DB9393A7-C398-11BA-B24E-80962C4C9F42}"/>
              </a:ext>
            </a:extLst>
          </p:cNvPr>
          <p:cNvSpPr txBox="1">
            <a:spLocks/>
          </p:cNvSpPr>
          <p:nvPr/>
        </p:nvSpPr>
        <p:spPr>
          <a:xfrm>
            <a:off x="444625" y="1511342"/>
            <a:ext cx="3366378" cy="83895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chemeClr val="accent1"/>
                </a:solidFill>
                <a:latin typeface="Sofia Pro Semi Bold" panose="020B0000000000000000" pitchFamily="34" charset="0"/>
                <a:ea typeface="+mj-ea"/>
                <a:cs typeface="Poppins SemiBold" panose="02000000000000000000" pitchFamily="2" charset="77"/>
              </a:defRPr>
            </a:lvl1pPr>
          </a:lstStyle>
          <a:p>
            <a:r>
              <a:rPr lang="en-GB" sz="3200">
                <a:solidFill>
                  <a:srgbClr val="333770"/>
                </a:solidFill>
                <a:latin typeface="Sofia Pro Light" panose="020B0604020202020204" charset="0"/>
              </a:rPr>
              <a:t>When developing your culture…</a:t>
            </a:r>
          </a:p>
        </p:txBody>
      </p:sp>
    </p:spTree>
    <p:extLst>
      <p:ext uri="{BB962C8B-B14F-4D97-AF65-F5344CB8AC3E}">
        <p14:creationId xmlns:p14="http://schemas.microsoft.com/office/powerpoint/2010/main" val="35358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Reflection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138" y="1361343"/>
            <a:ext cx="5434758" cy="115088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3200" b="1"/>
              <a:t>What will you take away from this session?</a:t>
            </a:r>
            <a:endParaRPr lang="en-US" sz="3200" b="1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Graphic 1" descr="Questions with solid fill">
            <a:extLst>
              <a:ext uri="{FF2B5EF4-FFF2-40B4-BE49-F238E27FC236}">
                <a16:creationId xmlns:a16="http://schemas.microsoft.com/office/drawing/2014/main" id="{4108F81B-3453-0EB7-8D05-EE3259E0D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888" y="3003750"/>
            <a:ext cx="914400" cy="914400"/>
          </a:xfrm>
          <a:prstGeom prst="rect">
            <a:avLst/>
          </a:prstGeom>
        </p:spPr>
      </p:pic>
      <p:pic>
        <p:nvPicPr>
          <p:cNvPr id="4" name="Graphic 3" descr="Person eating with solid fill">
            <a:extLst>
              <a:ext uri="{FF2B5EF4-FFF2-40B4-BE49-F238E27FC236}">
                <a16:creationId xmlns:a16="http://schemas.microsoft.com/office/drawing/2014/main" id="{0C5D406B-090B-2BCC-D357-A487A9710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49352" y="3038763"/>
            <a:ext cx="914400" cy="914400"/>
          </a:xfrm>
          <a:prstGeom prst="rect">
            <a:avLst/>
          </a:prstGeom>
        </p:spPr>
      </p:pic>
      <p:pic>
        <p:nvPicPr>
          <p:cNvPr id="5" name="Graphic 4" descr="Horseshoe with solid fill">
            <a:extLst>
              <a:ext uri="{FF2B5EF4-FFF2-40B4-BE49-F238E27FC236}">
                <a16:creationId xmlns:a16="http://schemas.microsoft.com/office/drawing/2014/main" id="{1F5D61A3-A546-8B88-9736-3C5A838D4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8952" y="3038763"/>
            <a:ext cx="914400" cy="914400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2B35353-8C75-C8B4-FAE7-74055554C36C}"/>
              </a:ext>
            </a:extLst>
          </p:cNvPr>
          <p:cNvSpPr txBox="1">
            <a:spLocks/>
          </p:cNvSpPr>
          <p:nvPr/>
        </p:nvSpPr>
        <p:spPr>
          <a:xfrm>
            <a:off x="1415538" y="3166751"/>
            <a:ext cx="1543898" cy="562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Any questions?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E7A292-D935-5354-C068-8A114C709DC8}"/>
              </a:ext>
            </a:extLst>
          </p:cNvPr>
          <p:cNvSpPr txBox="1">
            <a:spLocks/>
          </p:cNvSpPr>
          <p:nvPr/>
        </p:nvSpPr>
        <p:spPr>
          <a:xfrm>
            <a:off x="4087269" y="3214580"/>
            <a:ext cx="2137136" cy="562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Please complete the evaluation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3B81D7B-5465-EFCA-AD35-CAEB2330400E}"/>
              </a:ext>
            </a:extLst>
          </p:cNvPr>
          <p:cNvSpPr txBox="1">
            <a:spLocks/>
          </p:cNvSpPr>
          <p:nvPr/>
        </p:nvSpPr>
        <p:spPr>
          <a:xfrm>
            <a:off x="7538531" y="3214580"/>
            <a:ext cx="1085933" cy="562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Good luck!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D600C-6DD0-27F6-BF73-3B2C65F8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AEC00C-25BA-EAB6-408C-5277DBD51C2E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12" name="Picture 11" descr="A white and black logo&#10;&#10;Description automatically generated">
            <a:extLst>
              <a:ext uri="{FF2B5EF4-FFF2-40B4-BE49-F238E27FC236}">
                <a16:creationId xmlns:a16="http://schemas.microsoft.com/office/drawing/2014/main" id="{B9963C7D-6B02-EB19-F7E5-4B4D39FC63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0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Feedback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43" y="1847373"/>
            <a:ext cx="5953120" cy="1061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>
                <a:latin typeface="Sofia Pro Light"/>
                <a:cs typeface="Poppins Light"/>
              </a:rPr>
              <a:t>Please take the time to fill in the evaluation survey by scanning the QR code.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US">
                <a:latin typeface="Sofia Pro Light"/>
                <a:cs typeface="Poppins Light"/>
              </a:rPr>
              <a:t>Alternatively, the tutor will put the link in the chat box for you.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US">
                <a:latin typeface="Sofia Pro Light"/>
                <a:cs typeface="Poppins Light"/>
              </a:rPr>
              <a:t>- Thanks in advance, the Buddle Team.</a:t>
            </a:r>
            <a:endParaRPr lang="en-GB">
              <a:latin typeface="Sofia Pro Light"/>
              <a:cs typeface="Poppins Light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Graphic 1" descr="Chat bubble">
            <a:extLst>
              <a:ext uri="{FF2B5EF4-FFF2-40B4-BE49-F238E27FC236}">
                <a16:creationId xmlns:a16="http://schemas.microsoft.com/office/drawing/2014/main" id="{D4E73D10-2F5C-2F2E-7EDA-3875E6096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2768" y="4199117"/>
            <a:ext cx="654060" cy="654060"/>
          </a:xfrm>
          <a:prstGeom prst="rect">
            <a:avLst/>
          </a:prstGeom>
        </p:spPr>
      </p:pic>
      <p:pic>
        <p:nvPicPr>
          <p:cNvPr id="4" name="Graphic 3" descr="Radio microphone">
            <a:extLst>
              <a:ext uri="{FF2B5EF4-FFF2-40B4-BE49-F238E27FC236}">
                <a16:creationId xmlns:a16="http://schemas.microsoft.com/office/drawing/2014/main" id="{E3ED4AF2-BB9A-2C4A-542A-65EA54D3B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6558" y="4199117"/>
            <a:ext cx="654060" cy="654060"/>
          </a:xfrm>
          <a:prstGeom prst="rect">
            <a:avLst/>
          </a:prstGeom>
        </p:spPr>
      </p:pic>
      <p:pic>
        <p:nvPicPr>
          <p:cNvPr id="5" name="Graphic 4" descr="Pen">
            <a:extLst>
              <a:ext uri="{FF2B5EF4-FFF2-40B4-BE49-F238E27FC236}">
                <a16:creationId xmlns:a16="http://schemas.microsoft.com/office/drawing/2014/main" id="{5C9B3943-DCDC-A9A1-61F9-EEE553BAB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87924" y="4202095"/>
            <a:ext cx="587947" cy="587947"/>
          </a:xfrm>
          <a:prstGeom prst="rect">
            <a:avLst/>
          </a:prstGeom>
        </p:spPr>
      </p:pic>
      <p:pic>
        <p:nvPicPr>
          <p:cNvPr id="6" name="Graphic 5" descr="Smiling face outline">
            <a:extLst>
              <a:ext uri="{FF2B5EF4-FFF2-40B4-BE49-F238E27FC236}">
                <a16:creationId xmlns:a16="http://schemas.microsoft.com/office/drawing/2014/main" id="{EEED9B44-9EDF-97E3-326A-415C22D940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3123" y="4137430"/>
            <a:ext cx="769915" cy="769915"/>
          </a:xfrm>
          <a:prstGeom prst="rect">
            <a:avLst/>
          </a:prstGeom>
        </p:spPr>
      </p:pic>
      <p:pic>
        <p:nvPicPr>
          <p:cNvPr id="8" name="Graphic 7" descr="Clipboard">
            <a:extLst>
              <a:ext uri="{FF2B5EF4-FFF2-40B4-BE49-F238E27FC236}">
                <a16:creationId xmlns:a16="http://schemas.microsoft.com/office/drawing/2014/main" id="{569B1620-EFA2-524B-85FA-93B71CD3D4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7844" y="4202095"/>
            <a:ext cx="587947" cy="587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6E5CD-F44D-FA41-DA27-087C3BFD86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51" y="1497266"/>
            <a:ext cx="1697295" cy="16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9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Recap: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58" y="1134855"/>
            <a:ext cx="7914681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/>
              <a:t>By the end of this workshop, you will be able to:</a:t>
            </a:r>
          </a:p>
          <a:p>
            <a:pPr marL="285750" indent="-2857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>
                <a:latin typeface="Sofia Pro Light" panose="020B0604020202020204" charset="0"/>
                <a:cs typeface="Poppins"/>
              </a:rPr>
              <a:t>Investigate good values and culture for your organisation</a:t>
            </a:r>
          </a:p>
          <a:p>
            <a:pPr marL="285750" indent="-2857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>
                <a:latin typeface="Sofia Pro Light" panose="020B0604020202020204" charset="0"/>
                <a:cs typeface="Poppins"/>
              </a:rPr>
              <a:t>Examine how culture can support local activity</a:t>
            </a:r>
          </a:p>
          <a:p>
            <a:pPr marL="285750" indent="-2857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>
                <a:latin typeface="Sofia Pro Light" panose="020B0604020202020204" charset="0"/>
                <a:cs typeface="Poppins"/>
              </a:rPr>
              <a:t>Evaluate your use of values and culture to support your organisation in developing activities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7F9BA2-8101-63DB-54CE-92F77BCEA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967C1-A8D8-9F9F-91E8-C0F0A38A4034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726F6A0D-7495-1A48-BFF2-0B93D8F25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E430C3-FF94-DA0F-A157-CDE45C618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40" y="502033"/>
            <a:ext cx="9137524" cy="44487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  <a:latin typeface="Sofia Pro Semi Bold"/>
                <a:cs typeface="Poppins SemiBold"/>
              </a:rPr>
              <a:t>Buddle training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7B716A7-9171-4CAB-04CD-CFCE63A3A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758131"/>
              </p:ext>
            </p:extLst>
          </p:nvPr>
        </p:nvGraphicFramePr>
        <p:xfrm>
          <a:off x="1236141" y="1069194"/>
          <a:ext cx="6889535" cy="3422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907">
                  <a:extLst>
                    <a:ext uri="{9D8B030D-6E8A-4147-A177-3AD203B41FA5}">
                      <a16:colId xmlns:a16="http://schemas.microsoft.com/office/drawing/2014/main" val="3601450900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1437472167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804639007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1373729571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1920962508"/>
                    </a:ext>
                  </a:extLst>
                </a:gridCol>
              </a:tblGrid>
              <a:tr h="918617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ofia Pro Regular"/>
                        </a:rPr>
                        <a:t>Getting Organised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ofia Pro Regular"/>
                        </a:rPr>
                        <a:t>Inclusion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ofia Pro Regular"/>
                        </a:rPr>
                        <a:t>Getting Help From People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ofia Pro Regular"/>
                        </a:rPr>
                        <a:t>Money Matters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ofia Pro Regular"/>
                        </a:rPr>
                        <a:t>Develop and Grow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662177"/>
                  </a:ext>
                </a:extLst>
              </a:tr>
              <a:tr h="834532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Sofia Pro Regular"/>
                          <a:ea typeface="+mn-ea"/>
                          <a:cs typeface="+mn-cs"/>
                        </a:rPr>
                        <a:t>Leadership and Your People </a:t>
                      </a:r>
                      <a:endParaRPr lang="en-GB" sz="1200">
                        <a:latin typeface="Sofia Pr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Your Culture and Values In Your Organisation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GB" sz="1200">
                        <a:latin typeface="Sofia Pro Regular"/>
                      </a:endParaRPr>
                    </a:p>
                    <a:p>
                      <a:pPr algn="ctr"/>
                      <a:endParaRPr lang="en-GB" sz="1200">
                        <a:latin typeface="Sofia Pro Regular"/>
                      </a:endParaRPr>
                    </a:p>
                    <a:p>
                      <a:pPr algn="ctr"/>
                      <a:endParaRPr lang="en-GB" sz="1200">
                        <a:latin typeface="Sofia Pro Regular"/>
                      </a:endParaRPr>
                    </a:p>
                    <a:p>
                      <a:pPr algn="ctr"/>
                      <a:endParaRPr lang="en-GB" sz="1200">
                        <a:latin typeface="Sofia Pro Regular"/>
                      </a:endParaRPr>
                    </a:p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Maximising Your Volunteers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Raising Money to Sustain Your Organisation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Promoting Your Offer Using Social Media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458543"/>
                  </a:ext>
                </a:extLst>
              </a:tr>
              <a:tr h="834532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Exploring Legal </a:t>
                      </a:r>
                      <a:br>
                        <a:rPr lang="en-GB" sz="1200">
                          <a:latin typeface="Sofia Pro Regular"/>
                        </a:rPr>
                      </a:br>
                      <a:r>
                        <a:rPr lang="en-GB" sz="1200">
                          <a:latin typeface="Sofia Pro Regular"/>
                        </a:rPr>
                        <a:t>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Engaging different People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Financial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Creating a Marketing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986903"/>
                  </a:ext>
                </a:extLst>
              </a:tr>
              <a:tr h="834532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Simply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Positive Experiences For All People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Sofia Pro Regular"/>
                        </a:rPr>
                        <a:t>Dealing With Increasing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>
                          <a:latin typeface="Sofia Pro Regular"/>
                        </a:rPr>
                        <a:t>Engaging your community</a:t>
                      </a:r>
                      <a:endParaRPr lang="en-US">
                        <a:latin typeface="Sofia Pro Regula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97191"/>
                  </a:ext>
                </a:extLst>
              </a:tr>
            </a:tbl>
          </a:graphicData>
        </a:graphic>
      </p:graphicFrame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FE16E40-96D2-A1CE-CD06-B66C86465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884" y="4769118"/>
            <a:ext cx="7914681" cy="47908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lnSpc>
                <a:spcPts val="1880"/>
              </a:lnSpc>
              <a:buClr>
                <a:schemeClr val="tx2"/>
              </a:buClr>
            </a:pPr>
            <a:r>
              <a:rPr lang="en-US" sz="1600" b="1"/>
              <a:t>See future dates at www.Buddle.co</a:t>
            </a:r>
          </a:p>
        </p:txBody>
      </p:sp>
    </p:spTree>
    <p:extLst>
      <p:ext uri="{BB962C8B-B14F-4D97-AF65-F5344CB8AC3E}">
        <p14:creationId xmlns:p14="http://schemas.microsoft.com/office/powerpoint/2010/main" val="168091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5FDE38B-EF5F-ACE9-8154-EA5FE3BB0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099235"/>
            <a:ext cx="9144000" cy="67733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DFDF9BDC-2696-30CA-5DD6-D1A195C31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7399"/>
            <a:ext cx="694623" cy="1793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155565-B25B-17BE-B197-98A0FF8D2AA5}"/>
              </a:ext>
            </a:extLst>
          </p:cNvPr>
          <p:cNvGrpSpPr/>
          <p:nvPr/>
        </p:nvGrpSpPr>
        <p:grpSpPr>
          <a:xfrm>
            <a:off x="3278970" y="629195"/>
            <a:ext cx="5288278" cy="3980085"/>
            <a:chOff x="3603722" y="817493"/>
            <a:chExt cx="5288278" cy="3980085"/>
          </a:xfrm>
        </p:grpSpPr>
        <p:pic>
          <p:nvPicPr>
            <p:cNvPr id="6" name="Picture 5" descr="A orange rectangle with black border&#10;&#10;Description automatically generated">
              <a:extLst>
                <a:ext uri="{FF2B5EF4-FFF2-40B4-BE49-F238E27FC236}">
                  <a16:creationId xmlns:a16="http://schemas.microsoft.com/office/drawing/2014/main" id="{967DFEA9-2FC6-6EFA-F2DD-7C5E2BECA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817493"/>
              <a:ext cx="4320000" cy="3188191"/>
            </a:xfrm>
            <a:prstGeom prst="rect">
              <a:avLst/>
            </a:prstGeom>
          </p:spPr>
        </p:pic>
        <p:pic>
          <p:nvPicPr>
            <p:cNvPr id="7" name="Picture 6" descr="A person with his arms out in the water&#10;&#10;Description automatically generated">
              <a:extLst>
                <a:ext uri="{FF2B5EF4-FFF2-40B4-BE49-F238E27FC236}">
                  <a16:creationId xmlns:a16="http://schemas.microsoft.com/office/drawing/2014/main" id="{0AAE0D44-3A5F-E564-CAB8-9894996C7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722" y="1280146"/>
              <a:ext cx="4593692" cy="3065088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C0BE27-3023-A4D5-CC0A-9E042C37D0DB}"/>
                </a:ext>
              </a:extLst>
            </p:cNvPr>
            <p:cNvSpPr/>
            <p:nvPr/>
          </p:nvSpPr>
          <p:spPr>
            <a:xfrm>
              <a:off x="4458322" y="1129696"/>
              <a:ext cx="568409" cy="56840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255F4E7-1A7A-F006-CC69-A463DFC74CFD}"/>
                </a:ext>
              </a:extLst>
            </p:cNvPr>
            <p:cNvSpPr/>
            <p:nvPr/>
          </p:nvSpPr>
          <p:spPr>
            <a:xfrm>
              <a:off x="6245182" y="3794213"/>
              <a:ext cx="1003365" cy="10033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C7D45D-200F-A05F-F1FC-7C876E3AB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76"/>
            <a:stretch/>
          </p:blipFill>
          <p:spPr>
            <a:xfrm>
              <a:off x="6934031" y="825613"/>
              <a:ext cx="1957968" cy="318819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28A07DF-F8EB-6522-375C-CCB12C61830D}"/>
              </a:ext>
            </a:extLst>
          </p:cNvPr>
          <p:cNvSpPr txBox="1"/>
          <p:nvPr/>
        </p:nvSpPr>
        <p:spPr>
          <a:xfrm>
            <a:off x="750056" y="1951019"/>
            <a:ext cx="3663778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6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F336C"/>
                </a:highlight>
                <a:uLnTx/>
                <a:uFillTx/>
                <a:latin typeface="Sofia Pro Semi Bold" panose="020B0000000000000000" pitchFamily="34" charset="0"/>
                <a:ea typeface="+mn-ea"/>
                <a:cs typeface="Poppins SemiBold" panose="02000000000000000000" pitchFamily="2" charset="77"/>
              </a:rPr>
              <a:t>Thank you!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E4BE0-0935-1650-5529-2DFEB20CF2C4}"/>
              </a:ext>
            </a:extLst>
          </p:cNvPr>
          <p:cNvSpPr txBox="1"/>
          <p:nvPr/>
        </p:nvSpPr>
        <p:spPr>
          <a:xfrm>
            <a:off x="8137720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 Regular" panose="020B0000000000000000" pitchFamily="34" charset="0"/>
                <a:ea typeface="+mn-ea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12" name="Picture 11" descr="A white and black logo&#10;&#10;Description automatically generated">
            <a:extLst>
              <a:ext uri="{FF2B5EF4-FFF2-40B4-BE49-F238E27FC236}">
                <a16:creationId xmlns:a16="http://schemas.microsoft.com/office/drawing/2014/main" id="{F45C3E31-B42D-5F44-6C25-A0D7B4F98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3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square with orange border&#10;&#10;Description automatically generated">
            <a:extLst>
              <a:ext uri="{FF2B5EF4-FFF2-40B4-BE49-F238E27FC236}">
                <a16:creationId xmlns:a16="http://schemas.microsoft.com/office/drawing/2014/main" id="{4DF58742-EE94-83AD-D51C-BF7D66E85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8" y="793535"/>
            <a:ext cx="1938566" cy="1938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14147-9912-F946-DBB4-B09AB2ED1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678" y="644537"/>
            <a:ext cx="3498403" cy="35734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308087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A little about me…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746" y="2909182"/>
            <a:ext cx="2469232" cy="112419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>
                <a:latin typeface="Sofia Pro Light"/>
                <a:cs typeface="Poppins Light"/>
              </a:rPr>
              <a:t>- Insert name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GB" sz="1400">
                <a:latin typeface="Sofia Pro Light"/>
                <a:cs typeface="Poppins Light"/>
              </a:rPr>
              <a:t>-</a:t>
            </a:r>
            <a:r>
              <a:rPr lang="en-GB">
                <a:latin typeface="Sofia Pro Light"/>
                <a:cs typeface="Poppins Light"/>
              </a:rPr>
              <a:t> Insert Experience</a:t>
            </a:r>
          </a:p>
          <a:p>
            <a:r>
              <a:rPr lang="en-GB" sz="1400">
                <a:latin typeface="Sofia Pro Light"/>
                <a:cs typeface="Poppins Light"/>
              </a:rPr>
              <a:t>- </a:t>
            </a:r>
            <a:r>
              <a:rPr lang="en-GB">
                <a:latin typeface="Sofia Pro Light"/>
                <a:cs typeface="Poppins Light"/>
              </a:rPr>
              <a:t>My f</a:t>
            </a:r>
            <a:r>
              <a:rPr lang="en-GB" sz="1400">
                <a:latin typeface="Sofia Pro Light"/>
                <a:cs typeface="Poppins Light"/>
              </a:rPr>
              <a:t>avourite …</a:t>
            </a:r>
            <a:r>
              <a:rPr lang="en-GB">
                <a:latin typeface="Sofia Pro Light"/>
                <a:cs typeface="Poppins Light"/>
              </a:rPr>
              <a:t> </a:t>
            </a:r>
            <a:endParaRPr lang="en-GB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52859-566A-154D-8464-576051942917}"/>
              </a:ext>
            </a:extLst>
          </p:cNvPr>
          <p:cNvSpPr txBox="1"/>
          <p:nvPr/>
        </p:nvSpPr>
        <p:spPr>
          <a:xfrm>
            <a:off x="4385885" y="869534"/>
            <a:ext cx="363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… and you!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A53D4-1204-F732-D56C-16B161615BB8}"/>
              </a:ext>
            </a:extLst>
          </p:cNvPr>
          <p:cNvSpPr txBox="1"/>
          <p:nvPr/>
        </p:nvSpPr>
        <p:spPr>
          <a:xfrm>
            <a:off x="4507751" y="1914168"/>
            <a:ext cx="3110687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4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Add some info about you in the chat box:</a:t>
            </a:r>
          </a:p>
          <a:p>
            <a:pPr>
              <a:spcAft>
                <a:spcPts val="1800"/>
              </a:spcAft>
            </a:pPr>
            <a:r>
              <a:rPr lang="en-US" sz="1400">
                <a:solidFill>
                  <a:schemeClr val="bg1"/>
                </a:solidFill>
                <a:latin typeface="Sofia Pro Regular"/>
                <a:cs typeface="Poppins"/>
              </a:rPr>
              <a:t>- Your Club/</a:t>
            </a:r>
            <a:r>
              <a:rPr lang="en-GB" sz="1400">
                <a:solidFill>
                  <a:schemeClr val="bg1"/>
                </a:solidFill>
                <a:latin typeface="Sofia Pro Regular"/>
                <a:cs typeface="Poppins"/>
              </a:rPr>
              <a:t>Organisation</a:t>
            </a:r>
            <a:r>
              <a:rPr lang="en-US" sz="1400">
                <a:solidFill>
                  <a:schemeClr val="bg1"/>
                </a:solidFill>
                <a:latin typeface="Sofia Pro Regular"/>
                <a:cs typeface="Poppins"/>
              </a:rPr>
              <a:t> Name</a:t>
            </a:r>
          </a:p>
          <a:p>
            <a:pPr>
              <a:spcAft>
                <a:spcPts val="1800"/>
              </a:spcAft>
            </a:pPr>
            <a:r>
              <a:rPr lang="en-US" sz="14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- Where you are based</a:t>
            </a:r>
          </a:p>
          <a:p>
            <a:pPr>
              <a:spcAft>
                <a:spcPts val="1800"/>
              </a:spcAft>
            </a:pPr>
            <a:r>
              <a:rPr lang="en-US" sz="1400">
                <a:solidFill>
                  <a:schemeClr val="bg1"/>
                </a:solidFill>
                <a:latin typeface="Sofia Pro Regular"/>
                <a:cs typeface="Poppins"/>
              </a:rPr>
              <a:t>- What would you like to gain from this workshop?</a:t>
            </a:r>
          </a:p>
          <a:p>
            <a:pPr algn="r"/>
            <a:endParaRPr lang="en-US" sz="1400">
              <a:solidFill>
                <a:schemeClr val="bg1"/>
              </a:solidFill>
              <a:latin typeface="Sofia Pro Regular" panose="020B0000000000000000" pitchFamily="34" charset="0"/>
              <a:cs typeface="Poppins" panose="02000000000000000000" pitchFamily="2" charset="7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FAF4E7-63F0-FF2A-E626-FB68FC039F02}"/>
              </a:ext>
            </a:extLst>
          </p:cNvPr>
          <p:cNvSpPr/>
          <p:nvPr/>
        </p:nvSpPr>
        <p:spPr>
          <a:xfrm>
            <a:off x="1825008" y="793535"/>
            <a:ext cx="358218" cy="3437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59EEBA1-C146-0488-0A10-7074BD02AFE4}"/>
              </a:ext>
            </a:extLst>
          </p:cNvPr>
          <p:cNvSpPr txBox="1">
            <a:spLocks/>
          </p:cNvSpPr>
          <p:nvPr/>
        </p:nvSpPr>
        <p:spPr>
          <a:xfrm>
            <a:off x="1066233" y="1674397"/>
            <a:ext cx="968715" cy="449317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Add Tutor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BFACF-4878-1DAF-53B6-493926EAF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74974-2518-9861-B6EA-3CF34CABC345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6" name="Picture 5" descr="A white and black logo&#10;&#10;Description automatically generated">
            <a:extLst>
              <a:ext uri="{FF2B5EF4-FFF2-40B4-BE49-F238E27FC236}">
                <a16:creationId xmlns:a16="http://schemas.microsoft.com/office/drawing/2014/main" id="{87B4FCBA-8D96-661E-15AE-2FCEC8E00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pic>
        <p:nvPicPr>
          <p:cNvPr id="15" name="Graphic 16">
            <a:extLst>
              <a:ext uri="{FF2B5EF4-FFF2-40B4-BE49-F238E27FC236}">
                <a16:creationId xmlns:a16="http://schemas.microsoft.com/office/drawing/2014/main" id="{B25A263E-C304-2BDC-C4FD-F15621186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5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Learning Agreement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19" name="Graphic 18" descr="Questions">
            <a:extLst>
              <a:ext uri="{FF2B5EF4-FFF2-40B4-BE49-F238E27FC236}">
                <a16:creationId xmlns:a16="http://schemas.microsoft.com/office/drawing/2014/main" id="{D59CDCD1-1423-3F3E-0280-1198728C0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6501" y="1621950"/>
            <a:ext cx="1128684" cy="1128684"/>
          </a:xfrm>
          <a:prstGeom prst="rect">
            <a:avLst/>
          </a:prstGeom>
        </p:spPr>
      </p:pic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5BD0F8A1-82BA-8008-7E78-6CF96745BBCE}"/>
              </a:ext>
            </a:extLst>
          </p:cNvPr>
          <p:cNvSpPr txBox="1">
            <a:spLocks/>
          </p:cNvSpPr>
          <p:nvPr/>
        </p:nvSpPr>
        <p:spPr>
          <a:xfrm>
            <a:off x="438815" y="1136074"/>
            <a:ext cx="6514075" cy="2995556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Respect everybody 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Participate actively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Use technology responsibly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Be engaged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Challenge each other positively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Put phones on silent and return calls at an appropriate time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Avoid sharing any personal/sensitive information outside of the session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1B0AC99-CFB3-B823-371F-343FA0B87E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286095"/>
            <a:ext cx="9144000" cy="8054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9C9359-A055-0EB5-06BB-13B6C509BFDC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31" name="Picture 30" descr="A white and black logo&#10;&#10;Description automatically generated">
            <a:extLst>
              <a:ext uri="{FF2B5EF4-FFF2-40B4-BE49-F238E27FC236}">
                <a16:creationId xmlns:a16="http://schemas.microsoft.com/office/drawing/2014/main" id="{116FC128-1295-D57D-AB60-E7C03FFEA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3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308087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What we’ll cover: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58" y="1149895"/>
            <a:ext cx="7914681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/>
              <a:t>By the end of this workshop, you will be able to:</a:t>
            </a:r>
          </a:p>
          <a:p>
            <a:pPr marL="285750" indent="-2857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>
                <a:latin typeface="Sofia Pro Light" panose="020B0604020202020204" charset="0"/>
                <a:cs typeface="Poppins"/>
              </a:rPr>
              <a:t>Investigate good values and culture for your organisation</a:t>
            </a:r>
          </a:p>
          <a:p>
            <a:pPr marL="285750" indent="-2857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>
                <a:latin typeface="Sofia Pro Light" panose="020B0604020202020204" charset="0"/>
                <a:cs typeface="Poppins"/>
              </a:rPr>
              <a:t>Examine how culture can support local activity</a:t>
            </a:r>
          </a:p>
          <a:p>
            <a:pPr marL="285750" indent="-285750"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>
                <a:latin typeface="Sofia Pro Light" panose="020B0604020202020204" charset="0"/>
                <a:cs typeface="Poppins"/>
              </a:rPr>
              <a:t>Evaluate your use of values and culture to support your organisation in developing activities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alues and culture">
            <a:hlinkClick r:id="" action="ppaction://media"/>
            <a:extLst>
              <a:ext uri="{FF2B5EF4-FFF2-40B4-BE49-F238E27FC236}">
                <a16:creationId xmlns:a16="http://schemas.microsoft.com/office/drawing/2014/main" id="{C6104909-EE61-5796-43FC-296830929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2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Values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CA7D8B-78BB-541C-182F-3C4C8F310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8" y="841585"/>
            <a:ext cx="7914681" cy="353694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en-GB" i="1">
              <a:effectLst/>
              <a:latin typeface="Sofia Pro Light" panose="020B0604020202020204" charset="0"/>
            </a:endParaRPr>
          </a:p>
          <a:p>
            <a:r>
              <a:rPr lang="en-GB" sz="1600">
                <a:effectLst/>
                <a:latin typeface="Sofia Pro Semi Bold"/>
                <a:cs typeface="Poppins Light"/>
              </a:rPr>
              <a:t>Definition</a:t>
            </a:r>
            <a:r>
              <a:rPr lang="en-GB" sz="1600">
                <a:latin typeface="Sofia Pro Semi Bold"/>
                <a:cs typeface="Poppins Light"/>
              </a:rPr>
              <a:t> </a:t>
            </a:r>
            <a:endParaRPr lang="en-GB" sz="1600">
              <a:effectLst/>
              <a:latin typeface="Sofia Pro Semi Bold"/>
            </a:endParaRPr>
          </a:p>
          <a:p>
            <a:endParaRPr lang="en-GB">
              <a:latin typeface="Sofia Pro Semi Bold"/>
              <a:cs typeface="Poppins Light"/>
            </a:endParaRPr>
          </a:p>
          <a:p>
            <a:pPr marL="0" indent="0" algn="ctr">
              <a:buNone/>
            </a:pPr>
            <a:r>
              <a:rPr lang="en-GB" i="1">
                <a:latin typeface="Sofia Pro Light" panose="020B0604020202020204" charset="0"/>
              </a:rPr>
              <a:t>“T</a:t>
            </a:r>
            <a:r>
              <a:rPr lang="en-GB" i="1">
                <a:effectLst/>
                <a:latin typeface="Sofia Pro Light" panose="020B0604020202020204" charset="0"/>
              </a:rPr>
              <a:t>he regard that something is held to deserve; the importance, worth, or usefulness of something”</a:t>
            </a:r>
          </a:p>
          <a:p>
            <a:pPr marL="0" indent="0" algn="ctr">
              <a:buNone/>
            </a:pPr>
            <a:r>
              <a:rPr lang="en-GB" i="1">
                <a:effectLst/>
                <a:latin typeface="Sofia Pro Light" panose="020B0604020202020204" charset="0"/>
              </a:rPr>
              <a:t>"</a:t>
            </a:r>
            <a:r>
              <a:rPr lang="en-GB" i="1">
                <a:solidFill>
                  <a:srgbClr val="A4569C"/>
                </a:solidFill>
                <a:effectLst/>
                <a:latin typeface="Sofia Pro Light" panose="020B0604020202020204" charset="0"/>
              </a:rPr>
              <a:t>your support is of great value“</a:t>
            </a:r>
          </a:p>
          <a:p>
            <a:pPr marL="0" indent="0" algn="l">
              <a:buNone/>
            </a:pPr>
            <a:endParaRPr lang="en-GB" i="1">
              <a:latin typeface="Sofia Pro Light" panose="020B0604020202020204" charset="0"/>
            </a:endParaRPr>
          </a:p>
          <a:p>
            <a:pPr marL="0" indent="0" algn="ctr">
              <a:buNone/>
            </a:pPr>
            <a:r>
              <a:rPr lang="en-GB" i="1">
                <a:latin typeface="Sofia Pro Light" panose="020B0604020202020204" charset="0"/>
              </a:rPr>
              <a:t>P</a:t>
            </a:r>
            <a:r>
              <a:rPr lang="en-GB" i="1">
                <a:effectLst/>
                <a:latin typeface="Sofia Pro Light" panose="020B0604020202020204" charset="0"/>
              </a:rPr>
              <a:t>rinciples or standards of behaviour; one's judgement of what is important in life</a:t>
            </a:r>
          </a:p>
          <a:p>
            <a:pPr marL="0" indent="0" algn="ctr">
              <a:buNone/>
            </a:pPr>
            <a:r>
              <a:rPr lang="en-GB" i="1">
                <a:solidFill>
                  <a:srgbClr val="A4569C"/>
                </a:solidFill>
                <a:effectLst/>
                <a:latin typeface="Sofia Pro Light"/>
                <a:cs typeface="Poppins Light"/>
              </a:rPr>
              <a:t>"they internalize their parents' rules and values"</a:t>
            </a:r>
          </a:p>
          <a:p>
            <a:pPr marL="0" indent="0" algn="l">
              <a:buNone/>
            </a:pPr>
            <a:endParaRPr lang="en-GB" i="1">
              <a:solidFill>
                <a:srgbClr val="70757A"/>
              </a:solidFill>
              <a:effectLst/>
              <a:latin typeface="Sofia Pro Light" panose="020B0604020202020204" charset="0"/>
            </a:endParaRPr>
          </a:p>
          <a:p>
            <a:pPr marL="0" indent="0" algn="l">
              <a:buNone/>
            </a:pPr>
            <a:endParaRPr lang="en-GB" i="1">
              <a:solidFill>
                <a:srgbClr val="70757A"/>
              </a:solidFill>
              <a:latin typeface="Sofia Pro Light" panose="020B0604020202020204" charset="0"/>
            </a:endParaRPr>
          </a:p>
          <a:p>
            <a:pPr marL="0" indent="0" algn="l">
              <a:buNone/>
            </a:pPr>
            <a:endParaRPr lang="en-GB">
              <a:solidFill>
                <a:srgbClr val="000000"/>
              </a:solidFill>
              <a:effectLst/>
              <a:latin typeface="Sofia Pro Light" panose="020B0604020202020204" charset="0"/>
            </a:endParaRPr>
          </a:p>
          <a:p>
            <a:endParaRPr lang="en-GB">
              <a:latin typeface="Sofia Pro Light" panose="020B0604020202020204" charset="0"/>
            </a:endParaRPr>
          </a:p>
          <a:p>
            <a:endParaRPr lang="en-GB">
              <a:latin typeface="Sofia Pr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83" y="298022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Understanding values – whose is whose?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aphicFrame>
        <p:nvGraphicFramePr>
          <p:cNvPr id="9" name="Text Placeholder 2">
            <a:extLst>
              <a:ext uri="{FF2B5EF4-FFF2-40B4-BE49-F238E27FC236}">
                <a16:creationId xmlns:a16="http://schemas.microsoft.com/office/drawing/2014/main" id="{D99B2182-939A-777A-B938-73EDCE182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7148631"/>
              </p:ext>
            </p:extLst>
          </p:nvPr>
        </p:nvGraphicFramePr>
        <p:xfrm>
          <a:off x="454928" y="846673"/>
          <a:ext cx="8228068" cy="3450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004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293220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Understanding values – whose is whose?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aphicFrame>
        <p:nvGraphicFramePr>
          <p:cNvPr id="9" name="Text Placeholder 2">
            <a:extLst>
              <a:ext uri="{FF2B5EF4-FFF2-40B4-BE49-F238E27FC236}">
                <a16:creationId xmlns:a16="http://schemas.microsoft.com/office/drawing/2014/main" id="{D99B2182-939A-777A-B938-73EDCE1826C3}"/>
              </a:ext>
            </a:extLst>
          </p:cNvPr>
          <p:cNvGraphicFramePr/>
          <p:nvPr/>
        </p:nvGraphicFramePr>
        <p:xfrm>
          <a:off x="116540" y="876753"/>
          <a:ext cx="8919883" cy="3849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8" name="Text Placeholder 2">
            <a:extLst>
              <a:ext uri="{FF2B5EF4-FFF2-40B4-BE49-F238E27FC236}">
                <a16:creationId xmlns:a16="http://schemas.microsoft.com/office/drawing/2014/main" id="{36A28A46-396E-386E-1CFA-53BC825C43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8162268"/>
              </p:ext>
            </p:extLst>
          </p:nvPr>
        </p:nvGraphicFramePr>
        <p:xfrm>
          <a:off x="116540" y="788993"/>
          <a:ext cx="8919883" cy="4057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3E81BF2C-090C-ACE7-F690-602FAD166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23" y="1508350"/>
            <a:ext cx="473061" cy="58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port England announces £195m fund for sport and physical activity - Clubs  &amp; Facilities">
            <a:extLst>
              <a:ext uri="{FF2B5EF4-FFF2-40B4-BE49-F238E27FC236}">
                <a16:creationId xmlns:a16="http://schemas.microsoft.com/office/drawing/2014/main" id="{EF501F1A-E5B2-35A2-77BF-1FDA39A8C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6" t="21913" r="10276" b="25027"/>
          <a:stretch/>
        </p:blipFill>
        <p:spPr bwMode="auto">
          <a:xfrm>
            <a:off x="4923694" y="1508350"/>
            <a:ext cx="1678297" cy="6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tfl-logo – Lewisham Film Office">
            <a:extLst>
              <a:ext uri="{FF2B5EF4-FFF2-40B4-BE49-F238E27FC236}">
                <a16:creationId xmlns:a16="http://schemas.microsoft.com/office/drawing/2014/main" id="{E78E2479-53CA-36A3-70D2-841DC23F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7" y="2953471"/>
            <a:ext cx="1667888" cy="6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ome - Active Fusion">
            <a:extLst>
              <a:ext uri="{FF2B5EF4-FFF2-40B4-BE49-F238E27FC236}">
                <a16:creationId xmlns:a16="http://schemas.microsoft.com/office/drawing/2014/main" id="{4BA4B23B-5A42-225D-7673-23AC4B012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729" y="2998935"/>
            <a:ext cx="1444579" cy="6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Adidas | History, Products, &amp; Facts | Britannica">
            <a:extLst>
              <a:ext uri="{FF2B5EF4-FFF2-40B4-BE49-F238E27FC236}">
                <a16:creationId xmlns:a16="http://schemas.microsoft.com/office/drawing/2014/main" id="{C511D38F-21AF-C10E-22EB-B24A51952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t="25266" r="22868" b="23697"/>
          <a:stretch/>
        </p:blipFill>
        <p:spPr bwMode="auto">
          <a:xfrm>
            <a:off x="5145532" y="2933085"/>
            <a:ext cx="1042196" cy="6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What Is Yahoo?">
            <a:extLst>
              <a:ext uri="{FF2B5EF4-FFF2-40B4-BE49-F238E27FC236}">
                <a16:creationId xmlns:a16="http://schemas.microsoft.com/office/drawing/2014/main" id="{A2ADCCDC-5B7F-2CF3-460C-6D199F03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726" y="2953471"/>
            <a:ext cx="947393" cy="63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Our Courses | Sport Structures">
            <a:extLst>
              <a:ext uri="{FF2B5EF4-FFF2-40B4-BE49-F238E27FC236}">
                <a16:creationId xmlns:a16="http://schemas.microsoft.com/office/drawing/2014/main" id="{7F6EAECD-35BD-3A8D-F57D-CDAAB19C2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7" b="26453"/>
          <a:stretch/>
        </p:blipFill>
        <p:spPr bwMode="auto">
          <a:xfrm>
            <a:off x="324012" y="1537325"/>
            <a:ext cx="1697743" cy="61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Join Rishi today | Conservatives">
            <a:extLst>
              <a:ext uri="{FF2B5EF4-FFF2-40B4-BE49-F238E27FC236}">
                <a16:creationId xmlns:a16="http://schemas.microsoft.com/office/drawing/2014/main" id="{44B5112E-4776-48A0-1DED-D9B8996D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31" y="1711524"/>
            <a:ext cx="1966419" cy="2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09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uddle (v2)">
      <a:dk1>
        <a:srgbClr val="000000"/>
      </a:dk1>
      <a:lt1>
        <a:srgbClr val="FFFFFF"/>
      </a:lt1>
      <a:dk2>
        <a:srgbClr val="D83B2C"/>
      </a:dk2>
      <a:lt2>
        <a:srgbClr val="E7E6E6"/>
      </a:lt2>
      <a:accent1>
        <a:srgbClr val="861E61"/>
      </a:accent1>
      <a:accent2>
        <a:srgbClr val="38ADAD"/>
      </a:accent2>
      <a:accent3>
        <a:srgbClr val="F39344"/>
      </a:accent3>
      <a:accent4>
        <a:srgbClr val="75BFF2"/>
      </a:accent4>
      <a:accent5>
        <a:srgbClr val="545675"/>
      </a:accent5>
      <a:accent6>
        <a:srgbClr val="2F336C"/>
      </a:accent6>
      <a:hlink>
        <a:srgbClr val="67AFE1"/>
      </a:hlink>
      <a:folHlink>
        <a:srgbClr val="2F336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Buddle (v2)">
      <a:dk1>
        <a:srgbClr val="000000"/>
      </a:dk1>
      <a:lt1>
        <a:srgbClr val="FFFFFF"/>
      </a:lt1>
      <a:dk2>
        <a:srgbClr val="D83B2C"/>
      </a:dk2>
      <a:lt2>
        <a:srgbClr val="E7E6E6"/>
      </a:lt2>
      <a:accent1>
        <a:srgbClr val="861E61"/>
      </a:accent1>
      <a:accent2>
        <a:srgbClr val="38ADAD"/>
      </a:accent2>
      <a:accent3>
        <a:srgbClr val="F39344"/>
      </a:accent3>
      <a:accent4>
        <a:srgbClr val="75BFF2"/>
      </a:accent4>
      <a:accent5>
        <a:srgbClr val="545675"/>
      </a:accent5>
      <a:accent6>
        <a:srgbClr val="2F336C"/>
      </a:accent6>
      <a:hlink>
        <a:srgbClr val="67AFE1"/>
      </a:hlink>
      <a:folHlink>
        <a:srgbClr val="2F336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4E57DE5F98047A43945233DAD41D2" ma:contentTypeVersion="15" ma:contentTypeDescription="Create a new document." ma:contentTypeScope="" ma:versionID="89187c816e40945849e4f4ffb897e969">
  <xsd:schema xmlns:xsd="http://www.w3.org/2001/XMLSchema" xmlns:xs="http://www.w3.org/2001/XMLSchema" xmlns:p="http://schemas.microsoft.com/office/2006/metadata/properties" xmlns:ns2="6b36425a-1ebe-43c9-8306-b0cc04ce306f" xmlns:ns3="175214cf-9044-404d-b68e-55e5f0b886e2" targetNamespace="http://schemas.microsoft.com/office/2006/metadata/properties" ma:root="true" ma:fieldsID="e761cf29391d1e603494f51e1417e153" ns2:_="" ns3:_="">
    <xsd:import namespace="6b36425a-1ebe-43c9-8306-b0cc04ce306f"/>
    <xsd:import namespace="175214cf-9044-404d-b68e-55e5f0b886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6425a-1ebe-43c9-8306-b0cc04ce30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8dd84a0-0ba7-478d-be26-3292d8cd88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214cf-9044-404d-b68e-55e5f0b886e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c72aafec-e472-4a31-a178-244ef1e0ca37}" ma:internalName="TaxCatchAll" ma:showField="CatchAllData" ma:web="175214cf-9044-404d-b68e-55e5f0b886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36425a-1ebe-43c9-8306-b0cc04ce306f">
      <Terms xmlns="http://schemas.microsoft.com/office/infopath/2007/PartnerControls"/>
    </lcf76f155ced4ddcb4097134ff3c332f>
    <TaxCatchAll xmlns="175214cf-9044-404d-b68e-55e5f0b886e2" xsi:nil="true"/>
    <MediaLengthInSeconds xmlns="6b36425a-1ebe-43c9-8306-b0cc04ce306f" xsi:nil="true"/>
    <SharedWithUsers xmlns="175214cf-9044-404d-b68e-55e5f0b886e2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3B6B83-972A-4E53-B636-EB71E43AE99F}">
  <ds:schemaRefs>
    <ds:schemaRef ds:uri="175214cf-9044-404d-b68e-55e5f0b886e2"/>
    <ds:schemaRef ds:uri="6b36425a-1ebe-43c9-8306-b0cc04ce30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E977E1A-6C72-49E3-9467-3690A41148ED}">
  <ds:schemaRefs>
    <ds:schemaRef ds:uri="http://schemas.openxmlformats.org/package/2006/metadata/core-properties"/>
    <ds:schemaRef ds:uri="6b36425a-1ebe-43c9-8306-b0cc04ce306f"/>
    <ds:schemaRef ds:uri="http://purl.org/dc/dcmitype/"/>
    <ds:schemaRef ds:uri="http://schemas.microsoft.com/office/2006/metadata/properties"/>
    <ds:schemaRef ds:uri="175214cf-9044-404d-b68e-55e5f0b886e2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2BB0F41-70C7-4743-958F-91870B71FB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1303</Words>
  <Application>Microsoft Office PowerPoint</Application>
  <PresentationFormat>On-screen Show (16:9)</PresentationFormat>
  <Paragraphs>254</Paragraphs>
  <Slides>26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Sofia Pro Regular</vt:lpstr>
      <vt:lpstr>Georgia</vt:lpstr>
      <vt:lpstr>Sofia Pro Light</vt:lpstr>
      <vt:lpstr>Symbol</vt:lpstr>
      <vt:lpstr>Calibri</vt:lpstr>
      <vt:lpstr>Arial,Sans-Serif</vt:lpstr>
      <vt:lpstr>Sofia Pro Semi Bold</vt:lpstr>
      <vt:lpstr>Poppins Light</vt:lpstr>
      <vt:lpstr>Calibri Light</vt:lpstr>
      <vt:lpstr>Poppins</vt:lpstr>
      <vt:lpstr>Poppins SemiBold</vt:lpstr>
      <vt:lpstr>Arial</vt:lpstr>
      <vt:lpstr>Office Theme</vt:lpstr>
      <vt:lpstr>Custom Design</vt:lpstr>
      <vt:lpstr>PowerPoint Presentation</vt:lpstr>
      <vt:lpstr>PowerPoint Presentation</vt:lpstr>
      <vt:lpstr>A little about me…</vt:lpstr>
      <vt:lpstr>Learning Agreement</vt:lpstr>
      <vt:lpstr>What we’ll cover:</vt:lpstr>
      <vt:lpstr>PowerPoint Presentation</vt:lpstr>
      <vt:lpstr>Values</vt:lpstr>
      <vt:lpstr>Understanding values – whose is whose?</vt:lpstr>
      <vt:lpstr>Understanding values – whose is whose?</vt:lpstr>
      <vt:lpstr>Breakout session</vt:lpstr>
      <vt:lpstr>Breakout session</vt:lpstr>
      <vt:lpstr>Culture</vt:lpstr>
      <vt:lpstr>Some culture theory* - why join?</vt:lpstr>
      <vt:lpstr>PowerPoint Presentation</vt:lpstr>
      <vt:lpstr>PowerPoint Presentation</vt:lpstr>
      <vt:lpstr>Culture</vt:lpstr>
      <vt:lpstr>Have you thought about?</vt:lpstr>
      <vt:lpstr>Organisation Culture</vt:lpstr>
      <vt:lpstr>Breakout – Your Organisations</vt:lpstr>
      <vt:lpstr>Action Planning</vt:lpstr>
      <vt:lpstr>PowerPoint Presentation</vt:lpstr>
      <vt:lpstr>Reflection</vt:lpstr>
      <vt:lpstr>Feedback</vt:lpstr>
      <vt:lpstr>Recap:</vt:lpstr>
      <vt:lpstr>Buddle training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Ochuko Adekoya</dc:creator>
  <cp:lastModifiedBy>Katherine Percival</cp:lastModifiedBy>
  <cp:revision>1</cp:revision>
  <dcterms:created xsi:type="dcterms:W3CDTF">2019-11-12T10:59:49Z</dcterms:created>
  <dcterms:modified xsi:type="dcterms:W3CDTF">2025-02-04T17:38:44Z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0x01010073D9F85713E5C6469F2969AFB8FC910A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{"FileActivityType":"6","FileActivityTimeStamp":"2023-11-21T16:59:42.250Z","FileActivityUsersOnPage":[{"DisplayName":"Mark Knight","Id":"mark.knight@sportstructures.com"}],"FileActivityNavigationId":null}</vt:lpwstr>
  </property>
  <property fmtid="{D5CDD505-2E9C-101B-9397-08002B2CF9AE}" pid="7" name="TriggerFlowInfo">
    <vt:lpwstr/>
  </property>
</Properties>
</file>