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64" r:id="rId5"/>
  </p:sldMasterIdLst>
  <p:notesMasterIdLst>
    <p:notesMasterId r:id="rId33"/>
  </p:notesMasterIdLst>
  <p:sldIdLst>
    <p:sldId id="450" r:id="rId6"/>
    <p:sldId id="333" r:id="rId7"/>
    <p:sldId id="426" r:id="rId8"/>
    <p:sldId id="449" r:id="rId9"/>
    <p:sldId id="441" r:id="rId10"/>
    <p:sldId id="451" r:id="rId11"/>
    <p:sldId id="452" r:id="rId12"/>
    <p:sldId id="454" r:id="rId13"/>
    <p:sldId id="453" r:id="rId14"/>
    <p:sldId id="455" r:id="rId15"/>
    <p:sldId id="456" r:id="rId16"/>
    <p:sldId id="457" r:id="rId17"/>
    <p:sldId id="459" r:id="rId18"/>
    <p:sldId id="458" r:id="rId19"/>
    <p:sldId id="461" r:id="rId20"/>
    <p:sldId id="460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75" r:id="rId29"/>
    <p:sldId id="474" r:id="rId30"/>
    <p:sldId id="444" r:id="rId31"/>
    <p:sldId id="439" r:id="rId3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  <p:embeddedFont>
      <p:font typeface="Poppins Light" panose="00000400000000000000" pitchFamily="2" charset="0"/>
      <p:regular r:id="rId42"/>
      <p:italic r:id="rId43"/>
    </p:embeddedFont>
    <p:embeddedFont>
      <p:font typeface="Poppins SemiBold" panose="00000700000000000000" pitchFamily="2" charset="0"/>
      <p:bold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  <p:embeddedFont>
      <p:font typeface="Sofia Pro Light" panose="020B0604020202020204" charset="0"/>
      <p:regular r:id="rId50"/>
      <p:italic r:id="rId51"/>
    </p:embeddedFont>
    <p:embeddedFont>
      <p:font typeface="Sofia Pro Regular" panose="020B0604020202020204" charset="0"/>
      <p:regular r:id="rId52"/>
      <p:italic r:id="rId53"/>
    </p:embeddedFont>
    <p:embeddedFont>
      <p:font typeface="Sofia Pro Semi Bold" panose="020B060402020202020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ing slides" id="{6C9BAB10-EBEE-D046-BAA4-DDAFF3E7CC8B}">
          <p14:sldIdLst>
            <p14:sldId id="450"/>
            <p14:sldId id="333"/>
            <p14:sldId id="426"/>
            <p14:sldId id="449"/>
            <p14:sldId id="441"/>
            <p14:sldId id="451"/>
            <p14:sldId id="452"/>
            <p14:sldId id="454"/>
            <p14:sldId id="453"/>
            <p14:sldId id="455"/>
            <p14:sldId id="456"/>
            <p14:sldId id="457"/>
            <p14:sldId id="459"/>
            <p14:sldId id="458"/>
            <p14:sldId id="461"/>
            <p14:sldId id="460"/>
            <p14:sldId id="462"/>
            <p14:sldId id="463"/>
            <p14:sldId id="464"/>
            <p14:sldId id="465"/>
            <p14:sldId id="466"/>
            <p14:sldId id="467"/>
            <p14:sldId id="468"/>
          </p14:sldIdLst>
        </p14:section>
        <p14:section name="End slides" id="{1B5A2240-239F-45CD-B266-FD23ADE08723}">
          <p14:sldIdLst>
            <p14:sldId id="475"/>
            <p14:sldId id="474"/>
            <p14:sldId id="444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5" pos="55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695F1D-6699-2E7D-7C12-1ADC4DB89CC8}" name="Jo Pilgrim" initials="JP" userId="S::jo.pilgrim@sportstructures.com::debbf2b1-827f-4cc4-a664-8fc6a5854544" providerId="AD"/>
  <p188:author id="{619E4C74-8420-32B8-69FC-FFAA30E35E4D}" name="Mark Knight" initials="MK" userId="S::Mark.Knight@sportstructures.com::9104a815-92d1-44f6-bf87-ab22fba67c07" providerId="AD"/>
  <p188:author id="{4BB351F1-33C5-A93A-B901-AAEBD039CFA0}" name="Katherine Percival" initials="KP" userId="S::Katherine.Percival@sportstructures.com::2c89040f-be39-46bd-b878-3aac107d58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E63"/>
    <a:srgbClr val="333770"/>
    <a:srgbClr val="32366F"/>
    <a:srgbClr val="DA3C2C"/>
    <a:srgbClr val="F39546"/>
    <a:srgbClr val="76C0F4"/>
    <a:srgbClr val="39ADAD"/>
    <a:srgbClr val="E3F6F6"/>
    <a:srgbClr val="2F336C"/>
    <a:srgbClr val="00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32" autoAdjust="0"/>
  </p:normalViewPr>
  <p:slideViewPr>
    <p:cSldViewPr snapToGrid="0" showGuides="1">
      <p:cViewPr varScale="1">
        <p:scale>
          <a:sx n="83" d="100"/>
          <a:sy n="83" d="100"/>
        </p:scale>
        <p:origin x="1450" y="72"/>
      </p:cViewPr>
      <p:guideLst>
        <p:guide orient="horz" pos="395"/>
        <p:guide pos="340"/>
        <p:guide orient="horz" pos="577"/>
        <p:guide orient="horz" pos="758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3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Wallbank" userId="S::lucy.wallbank@sportstructures.com::94c777a8-f260-4167-b52e-1b650f308918" providerId="AD" clId="Web-{BD70A984-70DF-76A2-432F-EEE88AF61365}"/>
    <pc:docChg chg="addSld delSld modSld sldOrd modSection">
      <pc:chgData name="Lucy Wallbank" userId="S::lucy.wallbank@sportstructures.com::94c777a8-f260-4167-b52e-1b650f308918" providerId="AD" clId="Web-{BD70A984-70DF-76A2-432F-EEE88AF61365}" dt="2023-11-29T10:45:06.717" v="421" actId="20577"/>
      <pc:docMkLst>
        <pc:docMk/>
      </pc:docMkLst>
      <pc:sldChg chg="addSp delSp modSp">
        <pc:chgData name="Lucy Wallbank" userId="S::lucy.wallbank@sportstructures.com::94c777a8-f260-4167-b52e-1b650f308918" providerId="AD" clId="Web-{BD70A984-70DF-76A2-432F-EEE88AF61365}" dt="2023-11-29T09:31:26.114" v="14"/>
        <pc:sldMkLst>
          <pc:docMk/>
          <pc:sldMk cId="1015927841" sldId="333"/>
        </pc:sldMkLst>
      </pc:sldChg>
      <pc:sldChg chg="addSp delSp modSp">
        <pc:chgData name="Lucy Wallbank" userId="S::lucy.wallbank@sportstructures.com::94c777a8-f260-4167-b52e-1b650f308918" providerId="AD" clId="Web-{BD70A984-70DF-76A2-432F-EEE88AF61365}" dt="2023-11-29T09:33:31.094" v="24" actId="20577"/>
        <pc:sldMkLst>
          <pc:docMk/>
          <pc:sldMk cId="1292554718" sldId="426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45:06.717" v="421" actId="20577"/>
        <pc:sldMkLst>
          <pc:docMk/>
          <pc:sldMk cId="2024707887" sldId="441"/>
        </pc:sldMkLst>
      </pc:sldChg>
      <pc:sldChg chg="del">
        <pc:chgData name="Lucy Wallbank" userId="S::lucy.wallbank@sportstructures.com::94c777a8-f260-4167-b52e-1b650f308918" providerId="AD" clId="Web-{BD70A984-70DF-76A2-432F-EEE88AF61365}" dt="2023-11-29T10:44:08.855" v="402"/>
        <pc:sldMkLst>
          <pc:docMk/>
          <pc:sldMk cId="659090352" sldId="443"/>
        </pc:sldMkLst>
      </pc:sldChg>
      <pc:sldChg chg="modSp ord">
        <pc:chgData name="Lucy Wallbank" userId="S::lucy.wallbank@sportstructures.com::94c777a8-f260-4167-b52e-1b650f308918" providerId="AD" clId="Web-{BD70A984-70DF-76A2-432F-EEE88AF61365}" dt="2023-11-29T10:44:27.669" v="407" actId="20577"/>
        <pc:sldMkLst>
          <pc:docMk/>
          <pc:sldMk cId="2864022495" sldId="444"/>
        </pc:sldMkLst>
      </pc:sldChg>
      <pc:sldChg chg="del">
        <pc:chgData name="Lucy Wallbank" userId="S::lucy.wallbank@sportstructures.com::94c777a8-f260-4167-b52e-1b650f308918" providerId="AD" clId="Web-{BD70A984-70DF-76A2-432F-EEE88AF61365}" dt="2023-11-29T10:44:10.981" v="403"/>
        <pc:sldMkLst>
          <pc:docMk/>
          <pc:sldMk cId="2093977008" sldId="445"/>
        </pc:sldMkLst>
      </pc:sldChg>
      <pc:sldChg chg="del">
        <pc:chgData name="Lucy Wallbank" userId="S::lucy.wallbank@sportstructures.com::94c777a8-f260-4167-b52e-1b650f308918" providerId="AD" clId="Web-{BD70A984-70DF-76A2-432F-EEE88AF61365}" dt="2023-11-29T10:44:12.574" v="404"/>
        <pc:sldMkLst>
          <pc:docMk/>
          <pc:sldMk cId="1680915765" sldId="447"/>
        </pc:sldMkLst>
      </pc:sldChg>
      <pc:sldChg chg="del">
        <pc:chgData name="Lucy Wallbank" userId="S::lucy.wallbank@sportstructures.com::94c777a8-f260-4167-b52e-1b650f308918" providerId="AD" clId="Web-{BD70A984-70DF-76A2-432F-EEE88AF61365}" dt="2023-11-29T10:43:55.199" v="399"/>
        <pc:sldMkLst>
          <pc:docMk/>
          <pc:sldMk cId="3854004529" sldId="448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09:33:50.611" v="25" actId="1076"/>
        <pc:sldMkLst>
          <pc:docMk/>
          <pc:sldMk cId="4013608096" sldId="449"/>
        </pc:sldMkLst>
      </pc:sldChg>
      <pc:sldChg chg="addSp delSp modSp">
        <pc:chgData name="Lucy Wallbank" userId="S::lucy.wallbank@sportstructures.com::94c777a8-f260-4167-b52e-1b650f308918" providerId="AD" clId="Web-{BD70A984-70DF-76A2-432F-EEE88AF61365}" dt="2023-11-29T09:36:26.421" v="50" actId="1076"/>
        <pc:sldMkLst>
          <pc:docMk/>
          <pc:sldMk cId="2428879199" sldId="451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45:00.748" v="420" actId="20577"/>
        <pc:sldMkLst>
          <pc:docMk/>
          <pc:sldMk cId="2502408099" sldId="452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09:41:06.788" v="83" actId="14100"/>
        <pc:sldMkLst>
          <pc:docMk/>
          <pc:sldMk cId="4120115343" sldId="454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09:41:48.807" v="91" actId="20577"/>
        <pc:sldMkLst>
          <pc:docMk/>
          <pc:sldMk cId="373747769" sldId="455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09:45:31.716" v="131" actId="1076"/>
        <pc:sldMkLst>
          <pc:docMk/>
          <pc:sldMk cId="824688976" sldId="456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09:50:51.681" v="212" actId="1076"/>
        <pc:sldMkLst>
          <pc:docMk/>
          <pc:sldMk cId="1457085354" sldId="457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09:52:28.611" v="272" actId="1076"/>
        <pc:sldMkLst>
          <pc:docMk/>
          <pc:sldMk cId="3669423373" sldId="458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09:51:08.151" v="216" actId="1076"/>
        <pc:sldMkLst>
          <pc:docMk/>
          <pc:sldMk cId="3653340179" sldId="459"/>
        </pc:sldMkLst>
      </pc:sldChg>
      <pc:sldChg chg="modSp ord">
        <pc:chgData name="Lucy Wallbank" userId="S::lucy.wallbank@sportstructures.com::94c777a8-f260-4167-b52e-1b650f308918" providerId="AD" clId="Web-{BD70A984-70DF-76A2-432F-EEE88AF61365}" dt="2023-11-29T09:58:08.514" v="337"/>
        <pc:sldMkLst>
          <pc:docMk/>
          <pc:sldMk cId="974825154" sldId="460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44:49.216" v="419"/>
        <pc:sldMkLst>
          <pc:docMk/>
          <pc:sldMk cId="1366755797" sldId="461"/>
        </pc:sldMkLst>
      </pc:sldChg>
      <pc:sldChg chg="addSp modSp">
        <pc:chgData name="Lucy Wallbank" userId="S::lucy.wallbank@sportstructures.com::94c777a8-f260-4167-b52e-1b650f308918" providerId="AD" clId="Web-{BD70A984-70DF-76A2-432F-EEE88AF61365}" dt="2023-11-29T09:58:00.123" v="336" actId="1076"/>
        <pc:sldMkLst>
          <pc:docMk/>
          <pc:sldMk cId="1173985509" sldId="462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44:42.810" v="411" actId="20577"/>
        <pc:sldMkLst>
          <pc:docMk/>
          <pc:sldMk cId="635245783" sldId="463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36:56.921" v="339" actId="1076"/>
        <pc:sldMkLst>
          <pc:docMk/>
          <pc:sldMk cId="1178630005" sldId="464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44:39.341" v="409" actId="20577"/>
        <pc:sldMkLst>
          <pc:docMk/>
          <pc:sldMk cId="1037905824" sldId="465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39:56.442" v="383" actId="1076"/>
        <pc:sldMkLst>
          <pc:docMk/>
          <pc:sldMk cId="2390937791" sldId="466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40:29.552" v="388" actId="1076"/>
        <pc:sldMkLst>
          <pc:docMk/>
          <pc:sldMk cId="3425920560" sldId="467"/>
        </pc:sldMkLst>
      </pc:sldChg>
      <pc:sldChg chg="modSp">
        <pc:chgData name="Lucy Wallbank" userId="S::lucy.wallbank@sportstructures.com::94c777a8-f260-4167-b52e-1b650f308918" providerId="AD" clId="Web-{BD70A984-70DF-76A2-432F-EEE88AF61365}" dt="2023-11-29T10:41:15.600" v="390" actId="20577"/>
        <pc:sldMkLst>
          <pc:docMk/>
          <pc:sldMk cId="1679489668" sldId="468"/>
        </pc:sldMkLst>
      </pc:sldChg>
      <pc:sldChg chg="new del">
        <pc:chgData name="Lucy Wallbank" userId="S::lucy.wallbank@sportstructures.com::94c777a8-f260-4167-b52e-1b650f308918" providerId="AD" clId="Web-{BD70A984-70DF-76A2-432F-EEE88AF61365}" dt="2023-11-29T10:43:53.543" v="398"/>
        <pc:sldMkLst>
          <pc:docMk/>
          <pc:sldMk cId="2521832869" sldId="469"/>
        </pc:sldMkLst>
      </pc:sldChg>
      <pc:sldChg chg="add del">
        <pc:chgData name="Lucy Wallbank" userId="S::lucy.wallbank@sportstructures.com::94c777a8-f260-4167-b52e-1b650f308918" providerId="AD" clId="Web-{BD70A984-70DF-76A2-432F-EEE88AF61365}" dt="2023-11-29T10:44:13.965" v="405"/>
        <pc:sldMkLst>
          <pc:docMk/>
          <pc:sldMk cId="2095804362" sldId="470"/>
        </pc:sldMkLst>
      </pc:sldChg>
      <pc:sldChg chg="add">
        <pc:chgData name="Lucy Wallbank" userId="S::lucy.wallbank@sportstructures.com::94c777a8-f260-4167-b52e-1b650f308918" providerId="AD" clId="Web-{BD70A984-70DF-76A2-432F-EEE88AF61365}" dt="2023-11-29T10:43:45.980" v="393"/>
        <pc:sldMkLst>
          <pc:docMk/>
          <pc:sldMk cId="366092060" sldId="471"/>
        </pc:sldMkLst>
      </pc:sldChg>
      <pc:sldChg chg="add">
        <pc:chgData name="Lucy Wallbank" userId="S::lucy.wallbank@sportstructures.com::94c777a8-f260-4167-b52e-1b650f308918" providerId="AD" clId="Web-{BD70A984-70DF-76A2-432F-EEE88AF61365}" dt="2023-11-29T10:43:46.152" v="394"/>
        <pc:sldMkLst>
          <pc:docMk/>
          <pc:sldMk cId="1202804053" sldId="472"/>
        </pc:sldMkLst>
      </pc:sldChg>
      <pc:sldChg chg="add del">
        <pc:chgData name="Lucy Wallbank" userId="S::lucy.wallbank@sportstructures.com::94c777a8-f260-4167-b52e-1b650f308918" providerId="AD" clId="Web-{BD70A984-70DF-76A2-432F-EEE88AF61365}" dt="2023-11-29T10:44:00.496" v="400"/>
        <pc:sldMkLst>
          <pc:docMk/>
          <pc:sldMk cId="788559879" sldId="473"/>
        </pc:sldMkLst>
      </pc:sldChg>
      <pc:sldChg chg="add">
        <pc:chgData name="Lucy Wallbank" userId="S::lucy.wallbank@sportstructures.com::94c777a8-f260-4167-b52e-1b650f308918" providerId="AD" clId="Web-{BD70A984-70DF-76A2-432F-EEE88AF61365}" dt="2023-11-29T10:43:46.277" v="396"/>
        <pc:sldMkLst>
          <pc:docMk/>
          <pc:sldMk cId="3720293036" sldId="474"/>
        </pc:sldMkLst>
      </pc:sldChg>
      <pc:sldChg chg="add">
        <pc:chgData name="Lucy Wallbank" userId="S::lucy.wallbank@sportstructures.com::94c777a8-f260-4167-b52e-1b650f308918" providerId="AD" clId="Web-{BD70A984-70DF-76A2-432F-EEE88AF61365}" dt="2023-11-29T10:43:46.355" v="397"/>
        <pc:sldMkLst>
          <pc:docMk/>
          <pc:sldMk cId="1157287127" sldId="475"/>
        </pc:sldMkLst>
      </pc:sldChg>
      <pc:sldMasterChg chg="addSldLayout">
        <pc:chgData name="Lucy Wallbank" userId="S::lucy.wallbank@sportstructures.com::94c777a8-f260-4167-b52e-1b650f308918" providerId="AD" clId="Web-{BD70A984-70DF-76A2-432F-EEE88AF61365}" dt="2023-11-29T10:43:45.777" v="392"/>
        <pc:sldMasterMkLst>
          <pc:docMk/>
          <pc:sldMasterMk cId="1391842831" sldId="2147483664"/>
        </pc:sldMasterMkLst>
        <pc:sldLayoutChg chg="add">
          <pc:chgData name="Lucy Wallbank" userId="S::lucy.wallbank@sportstructures.com::94c777a8-f260-4167-b52e-1b650f308918" providerId="AD" clId="Web-{BD70A984-70DF-76A2-432F-EEE88AF61365}" dt="2023-11-29T10:43:45.777" v="392"/>
          <pc:sldLayoutMkLst>
            <pc:docMk/>
            <pc:sldMasterMk cId="1391842831" sldId="2147483664"/>
            <pc:sldLayoutMk cId="2647634511" sldId="2147483676"/>
          </pc:sldLayoutMkLst>
        </pc:sldLayoutChg>
      </pc:sldMasterChg>
    </pc:docChg>
  </pc:docChgLst>
  <pc:docChgLst>
    <pc:chgData name="Mark Knight" userId="9104a815-92d1-44f6-bf87-ab22fba67c07" providerId="ADAL" clId="{7149437B-BE5C-4E61-8221-FDA6E1687732}"/>
    <pc:docChg chg="undo custSel addSld delSld modSld sldOrd modSection">
      <pc:chgData name="Mark Knight" userId="9104a815-92d1-44f6-bf87-ab22fba67c07" providerId="ADAL" clId="{7149437B-BE5C-4E61-8221-FDA6E1687732}" dt="2023-12-11T13:51:18.557" v="1025"/>
      <pc:docMkLst>
        <pc:docMk/>
      </pc:docMkLst>
      <pc:sldChg chg="modSp">
        <pc:chgData name="Mark Knight" userId="9104a815-92d1-44f6-bf87-ab22fba67c07" providerId="ADAL" clId="{7149437B-BE5C-4E61-8221-FDA6E1687732}" dt="2023-12-11T13:51:18.557" v="1025"/>
        <pc:sldMkLst>
          <pc:docMk/>
          <pc:sldMk cId="1015927841" sldId="333"/>
        </pc:sldMkLst>
      </pc:sldChg>
      <pc:sldChg chg="modSp">
        <pc:chgData name="Mark Knight" userId="9104a815-92d1-44f6-bf87-ab22fba67c07" providerId="ADAL" clId="{7149437B-BE5C-4E61-8221-FDA6E1687732}" dt="2023-12-11T13:51:18.557" v="1025"/>
        <pc:sldMkLst>
          <pc:docMk/>
          <pc:sldMk cId="1292554718" sldId="426"/>
        </pc:sldMkLst>
      </pc:sldChg>
      <pc:sldChg chg="del">
        <pc:chgData name="Mark Knight" userId="9104a815-92d1-44f6-bf87-ab22fba67c07" providerId="ADAL" clId="{7149437B-BE5C-4E61-8221-FDA6E1687732}" dt="2023-11-28T11:50:38.728" v="993" actId="47"/>
        <pc:sldMkLst>
          <pc:docMk/>
          <pc:sldMk cId="3327240957" sldId="438"/>
        </pc:sldMkLst>
      </pc:sldChg>
      <pc:sldChg chg="modSp">
        <pc:chgData name="Mark Knight" userId="9104a815-92d1-44f6-bf87-ab22fba67c07" providerId="ADAL" clId="{7149437B-BE5C-4E61-8221-FDA6E1687732}" dt="2023-12-11T13:51:18.557" v="1025"/>
        <pc:sldMkLst>
          <pc:docMk/>
          <pc:sldMk cId="2271137332" sldId="439"/>
        </pc:sldMkLst>
      </pc:sldChg>
      <pc:sldChg chg="modSp mod">
        <pc:chgData name="Mark Knight" userId="9104a815-92d1-44f6-bf87-ab22fba67c07" providerId="ADAL" clId="{7149437B-BE5C-4E61-8221-FDA6E1687732}" dt="2023-12-11T13:51:18.557" v="1025"/>
        <pc:sldMkLst>
          <pc:docMk/>
          <pc:sldMk cId="2024707887" sldId="441"/>
        </pc:sldMkLst>
      </pc:sldChg>
      <pc:sldChg chg="modSp mod">
        <pc:chgData name="Mark Knight" userId="9104a815-92d1-44f6-bf87-ab22fba67c07" providerId="ADAL" clId="{7149437B-BE5C-4E61-8221-FDA6E1687732}" dt="2023-12-11T13:51:18.557" v="1025"/>
        <pc:sldMkLst>
          <pc:docMk/>
          <pc:sldMk cId="2864022495" sldId="444"/>
        </pc:sldMkLst>
      </pc:sldChg>
      <pc:sldChg chg="modSp">
        <pc:chgData name="Mark Knight" userId="9104a815-92d1-44f6-bf87-ab22fba67c07" providerId="ADAL" clId="{7149437B-BE5C-4E61-8221-FDA6E1687732}" dt="2023-12-11T13:51:18.557" v="1025"/>
        <pc:sldMkLst>
          <pc:docMk/>
          <pc:sldMk cId="4013608096" sldId="449"/>
        </pc:sldMkLst>
      </pc:sldChg>
      <pc:sldChg chg="delSp modSp mod">
        <pc:chgData name="Mark Knight" userId="9104a815-92d1-44f6-bf87-ab22fba67c07" providerId="ADAL" clId="{7149437B-BE5C-4E61-8221-FDA6E1687732}" dt="2023-12-11T13:51:18.557" v="1025"/>
        <pc:sldMkLst>
          <pc:docMk/>
          <pc:sldMk cId="665002838" sldId="450"/>
        </pc:sldMkLst>
      </pc:sldChg>
      <pc:sldChg chg="addSp modSp add mod">
        <pc:chgData name="Mark Knight" userId="9104a815-92d1-44f6-bf87-ab22fba67c07" providerId="ADAL" clId="{7149437B-BE5C-4E61-8221-FDA6E1687732}" dt="2023-12-11T13:51:18.557" v="1025"/>
        <pc:sldMkLst>
          <pc:docMk/>
          <pc:sldMk cId="2428879199" sldId="451"/>
        </pc:sldMkLst>
      </pc:sldChg>
      <pc:sldChg chg="modSp add mod">
        <pc:chgData name="Mark Knight" userId="9104a815-92d1-44f6-bf87-ab22fba67c07" providerId="ADAL" clId="{7149437B-BE5C-4E61-8221-FDA6E1687732}" dt="2023-12-11T13:51:18.557" v="1025"/>
        <pc:sldMkLst>
          <pc:docMk/>
          <pc:sldMk cId="2502408099" sldId="452"/>
        </pc:sldMkLst>
      </pc:sldChg>
      <pc:sldChg chg="addSp modSp add mod">
        <pc:chgData name="Mark Knight" userId="9104a815-92d1-44f6-bf87-ab22fba67c07" providerId="ADAL" clId="{7149437B-BE5C-4E61-8221-FDA6E1687732}" dt="2023-12-11T13:51:18.557" v="1025"/>
        <pc:sldMkLst>
          <pc:docMk/>
          <pc:sldMk cId="3797086130" sldId="453"/>
        </pc:sldMkLst>
      </pc:sldChg>
      <pc:sldChg chg="addSp modSp add mod ord">
        <pc:chgData name="Mark Knight" userId="9104a815-92d1-44f6-bf87-ab22fba67c07" providerId="ADAL" clId="{7149437B-BE5C-4E61-8221-FDA6E1687732}" dt="2023-12-11T13:51:18.557" v="1025"/>
        <pc:sldMkLst>
          <pc:docMk/>
          <pc:sldMk cId="4120115343" sldId="454"/>
        </pc:sldMkLst>
      </pc:sldChg>
      <pc:sldChg chg="modSp add mod">
        <pc:chgData name="Mark Knight" userId="9104a815-92d1-44f6-bf87-ab22fba67c07" providerId="ADAL" clId="{7149437B-BE5C-4E61-8221-FDA6E1687732}" dt="2023-12-11T13:51:18.557" v="1025"/>
        <pc:sldMkLst>
          <pc:docMk/>
          <pc:sldMk cId="373747769" sldId="455"/>
        </pc:sldMkLst>
      </pc:sldChg>
      <pc:sldChg chg="addSp delSp modSp add mod modAnim">
        <pc:chgData name="Mark Knight" userId="9104a815-92d1-44f6-bf87-ab22fba67c07" providerId="ADAL" clId="{7149437B-BE5C-4E61-8221-FDA6E1687732}" dt="2023-12-11T13:51:18.557" v="1025"/>
        <pc:sldMkLst>
          <pc:docMk/>
          <pc:sldMk cId="824688976" sldId="456"/>
        </pc:sldMkLst>
      </pc:sldChg>
      <pc:sldChg chg="addSp modSp add mod">
        <pc:chgData name="Mark Knight" userId="9104a815-92d1-44f6-bf87-ab22fba67c07" providerId="ADAL" clId="{7149437B-BE5C-4E61-8221-FDA6E1687732}" dt="2023-12-11T13:51:18.557" v="1025"/>
        <pc:sldMkLst>
          <pc:docMk/>
          <pc:sldMk cId="1457085354" sldId="457"/>
        </pc:sldMkLst>
      </pc:sldChg>
      <pc:sldChg chg="addSp delSp modSp add mod ord">
        <pc:chgData name="Mark Knight" userId="9104a815-92d1-44f6-bf87-ab22fba67c07" providerId="ADAL" clId="{7149437B-BE5C-4E61-8221-FDA6E1687732}" dt="2023-12-11T13:51:18.557" v="1025"/>
        <pc:sldMkLst>
          <pc:docMk/>
          <pc:sldMk cId="3669423373" sldId="458"/>
        </pc:sldMkLst>
      </pc:sldChg>
      <pc:sldChg chg="modSp add mod">
        <pc:chgData name="Mark Knight" userId="9104a815-92d1-44f6-bf87-ab22fba67c07" providerId="ADAL" clId="{7149437B-BE5C-4E61-8221-FDA6E1687732}" dt="2023-12-11T13:51:18.557" v="1025"/>
        <pc:sldMkLst>
          <pc:docMk/>
          <pc:sldMk cId="3653340179" sldId="459"/>
        </pc:sldMkLst>
      </pc:sldChg>
      <pc:sldChg chg="addSp delSp modSp add mod">
        <pc:chgData name="Mark Knight" userId="9104a815-92d1-44f6-bf87-ab22fba67c07" providerId="ADAL" clId="{7149437B-BE5C-4E61-8221-FDA6E1687732}" dt="2023-12-11T13:51:18.557" v="1025"/>
        <pc:sldMkLst>
          <pc:docMk/>
          <pc:sldMk cId="974825154" sldId="460"/>
        </pc:sldMkLst>
      </pc:sldChg>
      <pc:sldChg chg="addSp delSp modSp add mod">
        <pc:chgData name="Mark Knight" userId="9104a815-92d1-44f6-bf87-ab22fba67c07" providerId="ADAL" clId="{7149437B-BE5C-4E61-8221-FDA6E1687732}" dt="2023-12-11T13:51:18.557" v="1025"/>
        <pc:sldMkLst>
          <pc:docMk/>
          <pc:sldMk cId="1366755797" sldId="461"/>
        </pc:sldMkLst>
      </pc:sldChg>
      <pc:sldChg chg="addSp modSp add mod">
        <pc:chgData name="Mark Knight" userId="9104a815-92d1-44f6-bf87-ab22fba67c07" providerId="ADAL" clId="{7149437B-BE5C-4E61-8221-FDA6E1687732}" dt="2023-12-11T13:51:18.557" v="1025"/>
        <pc:sldMkLst>
          <pc:docMk/>
          <pc:sldMk cId="1173985509" sldId="462"/>
        </pc:sldMkLst>
      </pc:sldChg>
      <pc:sldChg chg="modSp add mod">
        <pc:chgData name="Mark Knight" userId="9104a815-92d1-44f6-bf87-ab22fba67c07" providerId="ADAL" clId="{7149437B-BE5C-4E61-8221-FDA6E1687732}" dt="2023-12-11T13:51:18.557" v="1025"/>
        <pc:sldMkLst>
          <pc:docMk/>
          <pc:sldMk cId="635245783" sldId="463"/>
        </pc:sldMkLst>
      </pc:sldChg>
      <pc:sldChg chg="addSp delSp modSp add mod">
        <pc:chgData name="Mark Knight" userId="9104a815-92d1-44f6-bf87-ab22fba67c07" providerId="ADAL" clId="{7149437B-BE5C-4E61-8221-FDA6E1687732}" dt="2023-12-11T13:51:18.557" v="1025"/>
        <pc:sldMkLst>
          <pc:docMk/>
          <pc:sldMk cId="1178630005" sldId="464"/>
        </pc:sldMkLst>
      </pc:sldChg>
      <pc:sldChg chg="addSp modSp add mod">
        <pc:chgData name="Mark Knight" userId="9104a815-92d1-44f6-bf87-ab22fba67c07" providerId="ADAL" clId="{7149437B-BE5C-4E61-8221-FDA6E1687732}" dt="2023-12-11T13:51:18.557" v="1025"/>
        <pc:sldMkLst>
          <pc:docMk/>
          <pc:sldMk cId="1037905824" sldId="465"/>
        </pc:sldMkLst>
      </pc:sldChg>
      <pc:sldChg chg="addSp delSp modSp add mod">
        <pc:chgData name="Mark Knight" userId="9104a815-92d1-44f6-bf87-ab22fba67c07" providerId="ADAL" clId="{7149437B-BE5C-4E61-8221-FDA6E1687732}" dt="2023-12-11T13:51:18.557" v="1025"/>
        <pc:sldMkLst>
          <pc:docMk/>
          <pc:sldMk cId="2390937791" sldId="466"/>
        </pc:sldMkLst>
      </pc:sldChg>
      <pc:sldChg chg="modSp add mod">
        <pc:chgData name="Mark Knight" userId="9104a815-92d1-44f6-bf87-ab22fba67c07" providerId="ADAL" clId="{7149437B-BE5C-4E61-8221-FDA6E1687732}" dt="2023-12-11T13:51:18.557" v="1025"/>
        <pc:sldMkLst>
          <pc:docMk/>
          <pc:sldMk cId="3425920560" sldId="467"/>
        </pc:sldMkLst>
      </pc:sldChg>
      <pc:sldChg chg="modSp add mod">
        <pc:chgData name="Mark Knight" userId="9104a815-92d1-44f6-bf87-ab22fba67c07" providerId="ADAL" clId="{7149437B-BE5C-4E61-8221-FDA6E1687732}" dt="2023-12-11T13:51:18.557" v="1025"/>
        <pc:sldMkLst>
          <pc:docMk/>
          <pc:sldMk cId="1679489668" sldId="468"/>
        </pc:sldMkLst>
      </pc:sldChg>
      <pc:sldChg chg="modSp">
        <pc:chgData name="Mark Knight" userId="9104a815-92d1-44f6-bf87-ab22fba67c07" providerId="ADAL" clId="{7149437B-BE5C-4E61-8221-FDA6E1687732}" dt="2023-12-11T13:51:18.557" v="1025"/>
        <pc:sldMkLst>
          <pc:docMk/>
          <pc:sldMk cId="366092060" sldId="471"/>
        </pc:sldMkLst>
      </pc:sldChg>
      <pc:sldChg chg="modSp">
        <pc:chgData name="Mark Knight" userId="9104a815-92d1-44f6-bf87-ab22fba67c07" providerId="ADAL" clId="{7149437B-BE5C-4E61-8221-FDA6E1687732}" dt="2023-12-11T13:51:18.557" v="1025"/>
        <pc:sldMkLst>
          <pc:docMk/>
          <pc:sldMk cId="1202804053" sldId="472"/>
        </pc:sldMkLst>
      </pc:sldChg>
      <pc:sldChg chg="modSp">
        <pc:chgData name="Mark Knight" userId="9104a815-92d1-44f6-bf87-ab22fba67c07" providerId="ADAL" clId="{7149437B-BE5C-4E61-8221-FDA6E1687732}" dt="2023-12-11T13:51:18.557" v="1025"/>
        <pc:sldMkLst>
          <pc:docMk/>
          <pc:sldMk cId="1157287127" sldId="475"/>
        </pc:sldMkLst>
      </pc:sldChg>
    </pc:docChg>
  </pc:docChgLst>
  <pc:docChgLst>
    <pc:chgData name="Katherine Percival" userId="2c89040f-be39-46bd-b878-3aac107d58fe" providerId="ADAL" clId="{9414C238-3146-4F63-A431-69511CE00F63}"/>
    <pc:docChg chg="custSel delSld modSld modSection">
      <pc:chgData name="Katherine Percival" userId="2c89040f-be39-46bd-b878-3aac107d58fe" providerId="ADAL" clId="{9414C238-3146-4F63-A431-69511CE00F63}" dt="2025-02-04T17:35:31.957" v="222" actId="47"/>
      <pc:docMkLst>
        <pc:docMk/>
      </pc:docMkLst>
      <pc:sldChg chg="addSp delSp modSp mod modNotesTx">
        <pc:chgData name="Katherine Percival" userId="2c89040f-be39-46bd-b878-3aac107d58fe" providerId="ADAL" clId="{9414C238-3146-4F63-A431-69511CE00F63}" dt="2025-02-04T16:54:52.540" v="220" actId="20577"/>
        <pc:sldMkLst>
          <pc:docMk/>
          <pc:sldMk cId="4013608096" sldId="449"/>
        </pc:sldMkLst>
        <pc:spChg chg="del mod">
          <ac:chgData name="Katherine Percival" userId="2c89040f-be39-46bd-b878-3aac107d58fe" providerId="ADAL" clId="{9414C238-3146-4F63-A431-69511CE00F63}" dt="2025-02-04T16:52:38.358" v="33" actId="478"/>
          <ac:spMkLst>
            <pc:docMk/>
            <pc:sldMk cId="4013608096" sldId="449"/>
            <ac:spMk id="2" creationId="{5729635C-C930-D452-9492-BCAFC57568AF}"/>
          </ac:spMkLst>
        </pc:spChg>
        <pc:spChg chg="del">
          <ac:chgData name="Katherine Percival" userId="2c89040f-be39-46bd-b878-3aac107d58fe" providerId="ADAL" clId="{9414C238-3146-4F63-A431-69511CE00F63}" dt="2025-02-04T16:51:42.827" v="9" actId="478"/>
          <ac:spMkLst>
            <pc:docMk/>
            <pc:sldMk cId="4013608096" sldId="449"/>
            <ac:spMk id="7" creationId="{155ED4A6-9E3F-C045-B215-55281319965F}"/>
          </ac:spMkLst>
        </pc:spChg>
        <pc:spChg chg="add del mod">
          <ac:chgData name="Katherine Percival" userId="2c89040f-be39-46bd-b878-3aac107d58fe" providerId="ADAL" clId="{9414C238-3146-4F63-A431-69511CE00F63}" dt="2025-02-04T16:51:47.976" v="10" actId="478"/>
          <ac:spMkLst>
            <pc:docMk/>
            <pc:sldMk cId="4013608096" sldId="449"/>
            <ac:spMk id="9" creationId="{EF51B5D0-E936-85F9-DB1D-7CFAF01686F2}"/>
          </ac:spMkLst>
        </pc:spChg>
        <pc:spChg chg="del">
          <ac:chgData name="Katherine Percival" userId="2c89040f-be39-46bd-b878-3aac107d58fe" providerId="ADAL" clId="{9414C238-3146-4F63-A431-69511CE00F63}" dt="2025-02-04T16:51:51.965" v="12" actId="478"/>
          <ac:spMkLst>
            <pc:docMk/>
            <pc:sldMk cId="4013608096" sldId="449"/>
            <ac:spMk id="11" creationId="{F31DE1EE-E86A-690E-050A-04658E9F367A}"/>
          </ac:spMkLst>
        </pc:spChg>
        <pc:spChg chg="del">
          <ac:chgData name="Katherine Percival" userId="2c89040f-be39-46bd-b878-3aac107d58fe" providerId="ADAL" clId="{9414C238-3146-4F63-A431-69511CE00F63}" dt="2025-02-04T16:51:51.965" v="12" actId="478"/>
          <ac:spMkLst>
            <pc:docMk/>
            <pc:sldMk cId="4013608096" sldId="449"/>
            <ac:spMk id="23" creationId="{E514B924-633F-2158-195B-5F6E19EFDCFF}"/>
          </ac:spMkLst>
        </pc:spChg>
        <pc:spChg chg="del">
          <ac:chgData name="Katherine Percival" userId="2c89040f-be39-46bd-b878-3aac107d58fe" providerId="ADAL" clId="{9414C238-3146-4F63-A431-69511CE00F63}" dt="2025-02-04T16:52:02.767" v="17" actId="478"/>
          <ac:spMkLst>
            <pc:docMk/>
            <pc:sldMk cId="4013608096" sldId="449"/>
            <ac:spMk id="24" creationId="{806EED96-6619-F6AB-60E5-FC572A501D20}"/>
          </ac:spMkLst>
        </pc:spChg>
        <pc:spChg chg="mod">
          <ac:chgData name="Katherine Percival" userId="2c89040f-be39-46bd-b878-3aac107d58fe" providerId="ADAL" clId="{9414C238-3146-4F63-A431-69511CE00F63}" dt="2025-02-04T16:54:52.540" v="220" actId="20577"/>
          <ac:spMkLst>
            <pc:docMk/>
            <pc:sldMk cId="4013608096" sldId="449"/>
            <ac:spMk id="25" creationId="{5BD0F8A1-82BA-8008-7E78-6CF96745BBCE}"/>
          </ac:spMkLst>
        </pc:spChg>
        <pc:grpChg chg="del">
          <ac:chgData name="Katherine Percival" userId="2c89040f-be39-46bd-b878-3aac107d58fe" providerId="ADAL" clId="{9414C238-3146-4F63-A431-69511CE00F63}" dt="2025-02-04T16:51:51.965" v="12" actId="478"/>
          <ac:grpSpMkLst>
            <pc:docMk/>
            <pc:sldMk cId="4013608096" sldId="449"/>
            <ac:grpSpMk id="4" creationId="{A02E35C6-1A47-2888-9CD7-CE3154191FE1}"/>
          </ac:grpSpMkLst>
        </pc:grpChg>
        <pc:grpChg chg="del">
          <ac:chgData name="Katherine Percival" userId="2c89040f-be39-46bd-b878-3aac107d58fe" providerId="ADAL" clId="{9414C238-3146-4F63-A431-69511CE00F63}" dt="2025-02-04T16:51:51.965" v="12" actId="478"/>
          <ac:grpSpMkLst>
            <pc:docMk/>
            <pc:sldMk cId="4013608096" sldId="449"/>
            <ac:grpSpMk id="15" creationId="{1FDD254B-6242-8DF6-41C6-48FAD6405EAD}"/>
          </ac:grpSpMkLst>
        </pc:grpChg>
        <pc:picChg chg="mod">
          <ac:chgData name="Katherine Percival" userId="2c89040f-be39-46bd-b878-3aac107d58fe" providerId="ADAL" clId="{9414C238-3146-4F63-A431-69511CE00F63}" dt="2025-02-04T16:52:36.786" v="32" actId="1076"/>
          <ac:picMkLst>
            <pc:docMk/>
            <pc:sldMk cId="4013608096" sldId="449"/>
            <ac:picMk id="19" creationId="{D59CDCD1-1423-3F3E-0280-1198728C0ACD}"/>
          </ac:picMkLst>
        </pc:picChg>
        <pc:picChg chg="del">
          <ac:chgData name="Katherine Percival" userId="2c89040f-be39-46bd-b878-3aac107d58fe" providerId="ADAL" clId="{9414C238-3146-4F63-A431-69511CE00F63}" dt="2025-02-04T16:52:03.776" v="18" actId="478"/>
          <ac:picMkLst>
            <pc:docMk/>
            <pc:sldMk cId="4013608096" sldId="449"/>
            <ac:picMk id="20" creationId="{901720A9-2EC1-655C-E3DE-6F2611C55D75}"/>
          </ac:picMkLst>
        </pc:picChg>
      </pc:sldChg>
      <pc:sldChg chg="del">
        <pc:chgData name="Katherine Percival" userId="2c89040f-be39-46bd-b878-3aac107d58fe" providerId="ADAL" clId="{9414C238-3146-4F63-A431-69511CE00F63}" dt="2025-02-04T17:35:31.957" v="222" actId="47"/>
        <pc:sldMkLst>
          <pc:docMk/>
          <pc:sldMk cId="366092060" sldId="471"/>
        </pc:sldMkLst>
      </pc:sldChg>
      <pc:sldChg chg="del">
        <pc:chgData name="Katherine Percival" userId="2c89040f-be39-46bd-b878-3aac107d58fe" providerId="ADAL" clId="{9414C238-3146-4F63-A431-69511CE00F63}" dt="2025-02-04T17:26:35.642" v="221" actId="47"/>
        <pc:sldMkLst>
          <pc:docMk/>
          <pc:sldMk cId="1202804053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fia Pro Light" panose="020B0000000000000000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fia Pro Light" panose="020B0000000000000000" pitchFamily="34" charset="0"/>
              </a:defRPr>
            </a:lvl1pPr>
          </a:lstStyle>
          <a:p>
            <a:fld id="{77C5EB37-4738-462B-8E1E-608AF93E5466}" type="datetimeFigureOut">
              <a:rPr lang="en-GB" smtClean="0"/>
              <a:pPr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fia Pro Light" panose="020B0000000000000000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fia Pro Light" panose="020B0000000000000000" pitchFamily="34" charset="0"/>
              </a:defRPr>
            </a:lvl1pPr>
          </a:lstStyle>
          <a:p>
            <a:fld id="{88E9B3B8-0214-44A8-8DC4-CB517A85CA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2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3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5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43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1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7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1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49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48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7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5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39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38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1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62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55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82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92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73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 box: Click and drag the title box to resize, to allow for longer headings, or to fit around important areas of the image.</a:t>
            </a:r>
            <a:br>
              <a:rPr lang="en-GB" dirty="0"/>
            </a:br>
            <a:r>
              <a:rPr lang="en-GB" dirty="0"/>
              <a:t>Image: To change the image, Right click / Control click on the image, select ‘Change picture… from file’.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Changing colours: Select the colour border area and apply a new shape fill from the Sport England Theme colours (please do not use the tints). Use the same colour for the border and the main title of the presentation.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Changing colours: Right click / control click the background, Select ‘Format background…’ Select a different fill colour from the Sport England Theme colours (please do not use the tints). Use the same colour for the border and the main title of the presentation.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9B3B8-0214-44A8-8DC4-CB517A85C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fia Pro Light" panose="020B0000000000000000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fia Pro Light" panose="020B00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21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Please ask learners to consent to the delegate agreement using the chat box/mic etc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en-GB" sz="900" dirty="0">
              <a:effectLst/>
              <a:latin typeface="Sofia Pro Light" panose="020B060402020202020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Participate actively </a:t>
            </a:r>
            <a:r>
              <a:rPr lang="en-GB" sz="900" i="1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 - contribute to discussions and activities</a:t>
            </a:r>
          </a:p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Use technology responsibly </a:t>
            </a:r>
            <a:r>
              <a:rPr lang="en-GB" sz="900" i="1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- turning camera on, where possible, to build connections</a:t>
            </a:r>
          </a:p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Be engaged </a:t>
            </a:r>
            <a:r>
              <a:rPr lang="en-GB" sz="900" i="1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- limit distractions and maintain focus during the session</a:t>
            </a:r>
            <a:endParaRPr lang="en-GB" sz="9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8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1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1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4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69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1C439-F94D-EF4E-A8D6-C14811E3B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F8406-BE7C-2343-B013-E33F04AAF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BCCA-2D1D-BF4E-8FAF-588AC570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9E3B-BBF9-6A43-A643-E9A00C74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9C6B5-FDA5-D04C-9D62-CB0AF0E0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63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AE9C-3680-8D48-A45C-33E631F9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8" y="323127"/>
            <a:ext cx="7440833" cy="381671"/>
          </a:xfrm>
        </p:spPr>
        <p:txBody>
          <a:bodyPr wrap="square" anchor="t" anchorCtr="0">
            <a:noAutofit/>
          </a:bodyPr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7A7D9-45D1-0744-BD83-947D609D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8" y="1022059"/>
            <a:ext cx="7914681" cy="3536940"/>
          </a:xfrm>
        </p:spPr>
        <p:txBody>
          <a:bodyPr lIns="0" tIns="0" rIns="0" bIns="0"/>
          <a:lstStyle>
            <a:lvl1pPr>
              <a:defRPr b="0" i="0"/>
            </a:lvl1pPr>
            <a:lvl2pPr>
              <a:defRPr b="0" i="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32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B559-DF7A-FF4C-8097-361209CA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E68A-9AA3-134E-AC72-C0076A4A9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8FE68-304A-8549-8870-14E9C405E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360D1-8D3F-2944-8AE9-4CD6D679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4E692-3824-2B48-A883-C45D7E75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4A1E-F1D1-0142-8FF0-2406DCD0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927D-3AE6-9F40-8735-67AC539E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1F5BC-45B7-9745-81D6-342A3C01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12401-FD5C-924A-AAB2-FEA51B5C8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42AB0-84DE-1446-AE05-DC227091D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485F3-C0C7-514D-B1A0-CDB724650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FE6CD-F678-6C45-A4C7-21B8B235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DD075-3054-B148-9329-74FB7336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61D05-8596-624D-8C8D-39E91540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20BE-0742-9849-91DC-7F5360F0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9F69B-7865-864A-A1C0-B9B2D8EA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E0260-C577-4548-A628-226071EE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AC9A0-AC27-1D44-A549-A4DDA749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FADB3-C035-1443-9374-41558C53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ECB2B-07F6-B543-9BB3-1670B491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E014D-5C55-4743-BFE2-D5D3C579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B16E-3001-FA45-96DB-46D2E352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1303-F44E-5347-9EC3-1ED9DF6F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>
                <a:latin typeface="Sofia Pro Light" panose="020B0000000000000000" pitchFamily="34" charset="0"/>
              </a:defRPr>
            </a:lvl3pPr>
            <a:lvl4pPr>
              <a:defRPr sz="2000" b="0" i="0">
                <a:latin typeface="Sofia Pro Light" panose="020B0000000000000000" pitchFamily="34" charset="0"/>
              </a:defRPr>
            </a:lvl4pPr>
            <a:lvl5pPr>
              <a:defRPr sz="2000" b="0" i="0">
                <a:latin typeface="Sofia Pro Light" panose="020B0000000000000000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4F654-305B-4E46-9DB2-A1E4C4303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5660E-6D9D-C540-8C61-E9E0BCCD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318F1-8AA6-EF43-8407-398A6A87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20A6-6FA2-7F41-84AF-84E74E4C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0ED5-679B-7749-B86C-503F4EA0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0594C-433A-5244-B311-9FFCD7F13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F46B0-D949-B941-9913-185013EF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A3FAB-8530-6D4B-8C7D-CECEF8C9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F9A69-DC5A-E343-ACD0-03956E1E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4D371-E70C-B94A-BC28-02513A61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3A87-CA83-534C-9AAD-02906373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0E9F5-4359-7A4C-BF80-8D547593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3E3AC-8313-AE45-89F5-597D802E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235B-C278-2545-AD4A-8094397D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EA696-DB7B-1347-B0CA-9049638E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72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i="0" kern="1200">
          <a:solidFill>
            <a:schemeClr val="accent1"/>
          </a:solidFill>
          <a:latin typeface="Poppins" panose="02000000000000000000" pitchFamily="2" charset="77"/>
          <a:ea typeface="+mj-ea"/>
          <a:cs typeface="Poppins" panose="02000000000000000000" pitchFamily="2" charset="77"/>
        </a:defRPr>
      </a:lvl1pPr>
    </p:titleStyle>
    <p:bodyStyle>
      <a:lvl1pPr marL="0" indent="0" algn="l" defTabSz="685800" rtl="0" eaLnBrk="1" latinLnBrk="0" hangingPunct="1">
        <a:lnSpc>
          <a:spcPts val="1880"/>
        </a:lnSpc>
        <a:spcBef>
          <a:spcPts val="75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514350" indent="-171450" algn="l" defTabSz="685800" rtl="0" eaLnBrk="1" latinLnBrk="0" hangingPunct="1">
        <a:lnSpc>
          <a:spcPts val="1880"/>
        </a:lnSpc>
        <a:spcBef>
          <a:spcPts val="75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" panose="02000000000000000000" pitchFamily="2" charset="77"/>
          <a:ea typeface="+mn-ea"/>
          <a:cs typeface="Poppins" panose="02000000000000000000" pitchFamily="2" charset="77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" panose="02000000000000000000" pitchFamily="2" charset="77"/>
          <a:ea typeface="+mn-ea"/>
          <a:cs typeface="Poppins" panose="02000000000000000000" pitchFamily="2" charset="77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" panose="02000000000000000000" pitchFamily="2" charset="77"/>
          <a:ea typeface="+mn-ea"/>
          <a:cs typeface="Poppins" panose="02000000000000000000" pitchFamily="2" charset="77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35BD3-2125-CF40-8E6C-01EA1883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8" y="354347"/>
            <a:ext cx="5665517" cy="38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778A-8F7F-C14A-B464-BC6ADE507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27" y="1022059"/>
            <a:ext cx="7914681" cy="3536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18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Sofia Pro Semi Bold" panose="020B0000000000000000" pitchFamily="34" charset="0"/>
          <a:ea typeface="+mj-ea"/>
          <a:cs typeface="Poppins SemiBold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ts val="1880"/>
        </a:lnSpc>
        <a:spcBef>
          <a:spcPts val="75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Sofia Pro Light" panose="020B0000000000000000" pitchFamily="34" charset="0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ts val="188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fia Pro Light" panose="020B0000000000000000" pitchFamily="34" charset="0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4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retching on a yoga mat&#10;&#10;Description automatically generated">
            <a:extLst>
              <a:ext uri="{FF2B5EF4-FFF2-40B4-BE49-F238E27FC236}">
                <a16:creationId xmlns:a16="http://schemas.microsoft.com/office/drawing/2014/main" id="{DC50AB31-3AEB-BA94-3BB9-98E6726C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1" name="Picture 10" descr="A black and white gradient&#10;&#10;Description automatically generated">
            <a:extLst>
              <a:ext uri="{FF2B5EF4-FFF2-40B4-BE49-F238E27FC236}">
                <a16:creationId xmlns:a16="http://schemas.microsoft.com/office/drawing/2014/main" id="{A66C5B1A-2E03-70F2-E553-685C7B847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2"/>
          <a:stretch/>
        </p:blipFill>
        <p:spPr>
          <a:xfrm>
            <a:off x="0" y="1"/>
            <a:ext cx="7290486" cy="5143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FCF4AB-818F-423D-C233-03C1C10DE4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DDC00-2B65-1948-8B3D-C3D4F99102CA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C6C24-4731-C512-0647-8E9568DF2144}"/>
              </a:ext>
            </a:extLst>
          </p:cNvPr>
          <p:cNvSpPr txBox="1"/>
          <p:nvPr/>
        </p:nvSpPr>
        <p:spPr>
          <a:xfrm>
            <a:off x="453493" y="1364475"/>
            <a:ext cx="3663778" cy="20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240"/>
              </a:lnSpc>
            </a:pPr>
            <a:r>
              <a:rPr lang="en-US" sz="3200" b="1" kern="1600" dirty="0">
                <a:solidFill>
                  <a:schemeClr val="bg1"/>
                </a:solidFill>
                <a:highlight>
                  <a:srgbClr val="2F336C"/>
                </a:highlight>
                <a:latin typeface="Sofia Pro Semi Bold" panose="020B0000000000000000" pitchFamily="34" charset="0"/>
                <a:cs typeface="Poppins SemiBold" panose="02000000000000000000" pitchFamily="2" charset="77"/>
              </a:rPr>
              <a:t>Creating a Marketing Strategy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94BE73-FF66-8657-5BC8-6144EC778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61" y="512196"/>
            <a:ext cx="2158270" cy="570400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">
            <a:extLst>
              <a:ext uri="{FF2B5EF4-FFF2-40B4-BE49-F238E27FC236}">
                <a16:creationId xmlns:a16="http://schemas.microsoft.com/office/drawing/2014/main" id="{027CE64C-976F-AAE9-0AA2-1F08DC149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Aims of marketing activities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71E63"/>
                </a:solidFill>
              </a:rPr>
              <a:t>More members, volunteers, funders: </a:t>
            </a:r>
            <a:r>
              <a:rPr lang="en-GB" sz="1400" dirty="0"/>
              <a:t>What impact does your marketing have?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71E63"/>
                </a:solidFill>
              </a:rPr>
              <a:t>Reach and frequency: </a:t>
            </a:r>
            <a:r>
              <a:rPr lang="en-GB" sz="1400" dirty="0"/>
              <a:t>How many and how often individuals are exposed to your marketing message?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71E63"/>
                </a:solidFill>
              </a:rPr>
              <a:t>Awareness and perception: </a:t>
            </a:r>
            <a:r>
              <a:rPr lang="en-GB" sz="1400" dirty="0"/>
              <a:t>To what extent do members/potential members/funders/volunteers know about your organisation? 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71E63"/>
                </a:solidFill>
              </a:rPr>
              <a:t>Cost: </a:t>
            </a:r>
            <a:r>
              <a:rPr lang="en-GB" sz="1400" dirty="0"/>
              <a:t>How much are you spending on marketing techniques and what return are they demonstrating?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Who do you want to attract? </a:t>
            </a:r>
            <a:br>
              <a:rPr lang="en-GB" sz="2400" dirty="0">
                <a:solidFill>
                  <a:schemeClr val="accent6"/>
                </a:solidFill>
              </a:rPr>
            </a:b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6E26A6-A162-22D6-0EF4-6F3513C46AB8}"/>
              </a:ext>
            </a:extLst>
          </p:cNvPr>
          <p:cNvGrpSpPr>
            <a:grpSpLocks noChangeAspect="1"/>
          </p:cNvGrpSpPr>
          <p:nvPr/>
        </p:nvGrpSpPr>
        <p:grpSpPr>
          <a:xfrm>
            <a:off x="1859339" y="1187368"/>
            <a:ext cx="1374138" cy="799926"/>
            <a:chOff x="6781800" y="1612718"/>
            <a:chExt cx="1776864" cy="1036733"/>
          </a:xfrm>
          <a:solidFill>
            <a:srgbClr val="DB4A3D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2E5A45-071C-318F-505B-D092C1400FF4}"/>
                </a:ext>
              </a:extLst>
            </p:cNvPr>
            <p:cNvGrpSpPr/>
            <p:nvPr/>
          </p:nvGrpSpPr>
          <p:grpSpPr>
            <a:xfrm>
              <a:off x="7497406" y="1752251"/>
              <a:ext cx="1061258" cy="897200"/>
              <a:chOff x="8424530" y="35351521"/>
              <a:chExt cx="931787" cy="787744"/>
            </a:xfrm>
            <a:grpFill/>
          </p:grpSpPr>
          <p:sp>
            <p:nvSpPr>
              <p:cNvPr id="38" name="Freeform 4915">
                <a:extLst>
                  <a:ext uri="{FF2B5EF4-FFF2-40B4-BE49-F238E27FC236}">
                    <a16:creationId xmlns:a16="http://schemas.microsoft.com/office/drawing/2014/main" id="{DFE3C508-9FA8-C236-2A36-1EFBE6A034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866507">
                <a:off x="8908223" y="35527579"/>
                <a:ext cx="448094" cy="385457"/>
              </a:xfrm>
              <a:custGeom>
                <a:avLst/>
                <a:gdLst>
                  <a:gd name="T0" fmla="*/ 160 w 372"/>
                  <a:gd name="T1" fmla="*/ 242 h 320"/>
                  <a:gd name="T2" fmla="*/ 166 w 372"/>
                  <a:gd name="T3" fmla="*/ 226 h 320"/>
                  <a:gd name="T4" fmla="*/ 210 w 372"/>
                  <a:gd name="T5" fmla="*/ 228 h 320"/>
                  <a:gd name="T6" fmla="*/ 210 w 372"/>
                  <a:gd name="T7" fmla="*/ 246 h 320"/>
                  <a:gd name="T8" fmla="*/ 98 w 372"/>
                  <a:gd name="T9" fmla="*/ 320 h 320"/>
                  <a:gd name="T10" fmla="*/ 372 w 372"/>
                  <a:gd name="T11" fmla="*/ 54 h 320"/>
                  <a:gd name="T12" fmla="*/ 356 w 372"/>
                  <a:gd name="T13" fmla="*/ 92 h 320"/>
                  <a:gd name="T14" fmla="*/ 308 w 372"/>
                  <a:gd name="T15" fmla="*/ 118 h 320"/>
                  <a:gd name="T16" fmla="*/ 266 w 372"/>
                  <a:gd name="T17" fmla="*/ 144 h 320"/>
                  <a:gd name="T18" fmla="*/ 280 w 372"/>
                  <a:gd name="T19" fmla="*/ 154 h 320"/>
                  <a:gd name="T20" fmla="*/ 292 w 372"/>
                  <a:gd name="T21" fmla="*/ 158 h 320"/>
                  <a:gd name="T22" fmla="*/ 288 w 372"/>
                  <a:gd name="T23" fmla="*/ 170 h 320"/>
                  <a:gd name="T24" fmla="*/ 266 w 372"/>
                  <a:gd name="T25" fmla="*/ 172 h 320"/>
                  <a:gd name="T26" fmla="*/ 240 w 372"/>
                  <a:gd name="T27" fmla="*/ 184 h 320"/>
                  <a:gd name="T28" fmla="*/ 196 w 372"/>
                  <a:gd name="T29" fmla="*/ 212 h 320"/>
                  <a:gd name="T30" fmla="*/ 158 w 372"/>
                  <a:gd name="T31" fmla="*/ 206 h 320"/>
                  <a:gd name="T32" fmla="*/ 118 w 372"/>
                  <a:gd name="T33" fmla="*/ 162 h 320"/>
                  <a:gd name="T34" fmla="*/ 98 w 372"/>
                  <a:gd name="T35" fmla="*/ 172 h 320"/>
                  <a:gd name="T36" fmla="*/ 80 w 372"/>
                  <a:gd name="T37" fmla="*/ 164 h 320"/>
                  <a:gd name="T38" fmla="*/ 84 w 372"/>
                  <a:gd name="T39" fmla="*/ 154 h 320"/>
                  <a:gd name="T40" fmla="*/ 104 w 372"/>
                  <a:gd name="T41" fmla="*/ 154 h 320"/>
                  <a:gd name="T42" fmla="*/ 104 w 372"/>
                  <a:gd name="T43" fmla="*/ 140 h 320"/>
                  <a:gd name="T44" fmla="*/ 42 w 372"/>
                  <a:gd name="T45" fmla="*/ 110 h 320"/>
                  <a:gd name="T46" fmla="*/ 4 w 372"/>
                  <a:gd name="T47" fmla="*/ 78 h 320"/>
                  <a:gd name="T48" fmla="*/ 0 w 372"/>
                  <a:gd name="T49" fmla="*/ 46 h 320"/>
                  <a:gd name="T50" fmla="*/ 24 w 372"/>
                  <a:gd name="T51" fmla="*/ 18 h 320"/>
                  <a:gd name="T52" fmla="*/ 66 w 372"/>
                  <a:gd name="T53" fmla="*/ 24 h 320"/>
                  <a:gd name="T54" fmla="*/ 292 w 372"/>
                  <a:gd name="T55" fmla="*/ 0 h 320"/>
                  <a:gd name="T56" fmla="*/ 306 w 372"/>
                  <a:gd name="T57" fmla="*/ 24 h 320"/>
                  <a:gd name="T58" fmla="*/ 348 w 372"/>
                  <a:gd name="T59" fmla="*/ 18 h 320"/>
                  <a:gd name="T60" fmla="*/ 372 w 372"/>
                  <a:gd name="T61" fmla="*/ 46 h 320"/>
                  <a:gd name="T62" fmla="*/ 88 w 372"/>
                  <a:gd name="T63" fmla="*/ 86 h 320"/>
                  <a:gd name="T64" fmla="*/ 74 w 372"/>
                  <a:gd name="T65" fmla="*/ 80 h 320"/>
                  <a:gd name="T66" fmla="*/ 62 w 372"/>
                  <a:gd name="T67" fmla="*/ 80 h 320"/>
                  <a:gd name="T68" fmla="*/ 62 w 372"/>
                  <a:gd name="T69" fmla="*/ 68 h 320"/>
                  <a:gd name="T70" fmla="*/ 60 w 372"/>
                  <a:gd name="T71" fmla="*/ 38 h 320"/>
                  <a:gd name="T72" fmla="*/ 22 w 372"/>
                  <a:gd name="T73" fmla="*/ 38 h 320"/>
                  <a:gd name="T74" fmla="*/ 20 w 372"/>
                  <a:gd name="T75" fmla="*/ 74 h 320"/>
                  <a:gd name="T76" fmla="*/ 70 w 372"/>
                  <a:gd name="T77" fmla="*/ 104 h 320"/>
                  <a:gd name="T78" fmla="*/ 272 w 372"/>
                  <a:gd name="T79" fmla="*/ 26 h 320"/>
                  <a:gd name="T80" fmla="*/ 234 w 372"/>
                  <a:gd name="T81" fmla="*/ 20 h 320"/>
                  <a:gd name="T82" fmla="*/ 226 w 372"/>
                  <a:gd name="T83" fmla="*/ 28 h 320"/>
                  <a:gd name="T84" fmla="*/ 234 w 372"/>
                  <a:gd name="T85" fmla="*/ 36 h 320"/>
                  <a:gd name="T86" fmla="*/ 240 w 372"/>
                  <a:gd name="T87" fmla="*/ 112 h 320"/>
                  <a:gd name="T88" fmla="*/ 192 w 372"/>
                  <a:gd name="T89" fmla="*/ 176 h 320"/>
                  <a:gd name="T90" fmla="*/ 186 w 372"/>
                  <a:gd name="T91" fmla="*/ 186 h 320"/>
                  <a:gd name="T92" fmla="*/ 196 w 372"/>
                  <a:gd name="T93" fmla="*/ 192 h 320"/>
                  <a:gd name="T94" fmla="*/ 236 w 372"/>
                  <a:gd name="T95" fmla="*/ 158 h 320"/>
                  <a:gd name="T96" fmla="*/ 272 w 372"/>
                  <a:gd name="T97" fmla="*/ 28 h 320"/>
                  <a:gd name="T98" fmla="*/ 350 w 372"/>
                  <a:gd name="T99" fmla="*/ 38 h 320"/>
                  <a:gd name="T100" fmla="*/ 312 w 372"/>
                  <a:gd name="T101" fmla="*/ 38 h 320"/>
                  <a:gd name="T102" fmla="*/ 310 w 372"/>
                  <a:gd name="T103" fmla="*/ 68 h 320"/>
                  <a:gd name="T104" fmla="*/ 310 w 372"/>
                  <a:gd name="T105" fmla="*/ 80 h 320"/>
                  <a:gd name="T106" fmla="*/ 298 w 372"/>
                  <a:gd name="T107" fmla="*/ 80 h 320"/>
                  <a:gd name="T108" fmla="*/ 284 w 372"/>
                  <a:gd name="T109" fmla="*/ 86 h 320"/>
                  <a:gd name="T110" fmla="*/ 322 w 372"/>
                  <a:gd name="T111" fmla="*/ 96 h 320"/>
                  <a:gd name="T112" fmla="*/ 356 w 372"/>
                  <a:gd name="T113" fmla="*/ 54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20">
                    <a:moveTo>
                      <a:pt x="170" y="250"/>
                    </a:moveTo>
                    <a:lnTo>
                      <a:pt x="170" y="250"/>
                    </a:lnTo>
                    <a:lnTo>
                      <a:pt x="166" y="248"/>
                    </a:lnTo>
                    <a:lnTo>
                      <a:pt x="162" y="246"/>
                    </a:lnTo>
                    <a:lnTo>
                      <a:pt x="160" y="242"/>
                    </a:lnTo>
                    <a:lnTo>
                      <a:pt x="158" y="238"/>
                    </a:lnTo>
                    <a:lnTo>
                      <a:pt x="158" y="238"/>
                    </a:lnTo>
                    <a:lnTo>
                      <a:pt x="160" y="232"/>
                    </a:lnTo>
                    <a:lnTo>
                      <a:pt x="162" y="228"/>
                    </a:lnTo>
                    <a:lnTo>
                      <a:pt x="166" y="226"/>
                    </a:lnTo>
                    <a:lnTo>
                      <a:pt x="170" y="226"/>
                    </a:lnTo>
                    <a:lnTo>
                      <a:pt x="202" y="226"/>
                    </a:lnTo>
                    <a:lnTo>
                      <a:pt x="202" y="226"/>
                    </a:lnTo>
                    <a:lnTo>
                      <a:pt x="206" y="226"/>
                    </a:lnTo>
                    <a:lnTo>
                      <a:pt x="210" y="228"/>
                    </a:lnTo>
                    <a:lnTo>
                      <a:pt x="212" y="232"/>
                    </a:lnTo>
                    <a:lnTo>
                      <a:pt x="214" y="238"/>
                    </a:lnTo>
                    <a:lnTo>
                      <a:pt x="214" y="238"/>
                    </a:lnTo>
                    <a:lnTo>
                      <a:pt x="212" y="242"/>
                    </a:lnTo>
                    <a:lnTo>
                      <a:pt x="210" y="246"/>
                    </a:lnTo>
                    <a:lnTo>
                      <a:pt x="206" y="248"/>
                    </a:lnTo>
                    <a:lnTo>
                      <a:pt x="202" y="250"/>
                    </a:lnTo>
                    <a:lnTo>
                      <a:pt x="170" y="250"/>
                    </a:lnTo>
                    <a:close/>
                    <a:moveTo>
                      <a:pt x="130" y="264"/>
                    </a:moveTo>
                    <a:lnTo>
                      <a:pt x="98" y="320"/>
                    </a:lnTo>
                    <a:lnTo>
                      <a:pt x="274" y="320"/>
                    </a:lnTo>
                    <a:lnTo>
                      <a:pt x="242" y="264"/>
                    </a:lnTo>
                    <a:lnTo>
                      <a:pt x="130" y="264"/>
                    </a:lnTo>
                    <a:close/>
                    <a:moveTo>
                      <a:pt x="372" y="54"/>
                    </a:moveTo>
                    <a:lnTo>
                      <a:pt x="372" y="54"/>
                    </a:lnTo>
                    <a:lnTo>
                      <a:pt x="372" y="64"/>
                    </a:lnTo>
                    <a:lnTo>
                      <a:pt x="370" y="72"/>
                    </a:lnTo>
                    <a:lnTo>
                      <a:pt x="368" y="78"/>
                    </a:lnTo>
                    <a:lnTo>
                      <a:pt x="362" y="86"/>
                    </a:lnTo>
                    <a:lnTo>
                      <a:pt x="356" y="92"/>
                    </a:lnTo>
                    <a:lnTo>
                      <a:pt x="350" y="98"/>
                    </a:lnTo>
                    <a:lnTo>
                      <a:pt x="330" y="110"/>
                    </a:lnTo>
                    <a:lnTo>
                      <a:pt x="330" y="110"/>
                    </a:lnTo>
                    <a:lnTo>
                      <a:pt x="308" y="118"/>
                    </a:lnTo>
                    <a:lnTo>
                      <a:pt x="308" y="118"/>
                    </a:lnTo>
                    <a:lnTo>
                      <a:pt x="282" y="130"/>
                    </a:lnTo>
                    <a:lnTo>
                      <a:pt x="272" y="136"/>
                    </a:lnTo>
                    <a:lnTo>
                      <a:pt x="268" y="140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66" y="150"/>
                    </a:lnTo>
                    <a:lnTo>
                      <a:pt x="268" y="154"/>
                    </a:lnTo>
                    <a:lnTo>
                      <a:pt x="268" y="154"/>
                    </a:lnTo>
                    <a:lnTo>
                      <a:pt x="274" y="156"/>
                    </a:lnTo>
                    <a:lnTo>
                      <a:pt x="280" y="154"/>
                    </a:lnTo>
                    <a:lnTo>
                      <a:pt x="280" y="154"/>
                    </a:lnTo>
                    <a:lnTo>
                      <a:pt x="284" y="154"/>
                    </a:lnTo>
                    <a:lnTo>
                      <a:pt x="288" y="154"/>
                    </a:lnTo>
                    <a:lnTo>
                      <a:pt x="290" y="156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92" y="162"/>
                    </a:lnTo>
                    <a:lnTo>
                      <a:pt x="292" y="164"/>
                    </a:lnTo>
                    <a:lnTo>
                      <a:pt x="290" y="168"/>
                    </a:lnTo>
                    <a:lnTo>
                      <a:pt x="288" y="170"/>
                    </a:lnTo>
                    <a:lnTo>
                      <a:pt x="288" y="170"/>
                    </a:lnTo>
                    <a:lnTo>
                      <a:pt x="282" y="172"/>
                    </a:lnTo>
                    <a:lnTo>
                      <a:pt x="274" y="172"/>
                    </a:lnTo>
                    <a:lnTo>
                      <a:pt x="274" y="172"/>
                    </a:lnTo>
                    <a:lnTo>
                      <a:pt x="266" y="172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40" y="184"/>
                    </a:lnTo>
                    <a:lnTo>
                      <a:pt x="232" y="192"/>
                    </a:lnTo>
                    <a:lnTo>
                      <a:pt x="224" y="200"/>
                    </a:lnTo>
                    <a:lnTo>
                      <a:pt x="214" y="206"/>
                    </a:lnTo>
                    <a:lnTo>
                      <a:pt x="206" y="210"/>
                    </a:lnTo>
                    <a:lnTo>
                      <a:pt x="196" y="212"/>
                    </a:lnTo>
                    <a:lnTo>
                      <a:pt x="186" y="212"/>
                    </a:lnTo>
                    <a:lnTo>
                      <a:pt x="186" y="212"/>
                    </a:lnTo>
                    <a:lnTo>
                      <a:pt x="176" y="212"/>
                    </a:lnTo>
                    <a:lnTo>
                      <a:pt x="166" y="210"/>
                    </a:lnTo>
                    <a:lnTo>
                      <a:pt x="158" y="206"/>
                    </a:lnTo>
                    <a:lnTo>
                      <a:pt x="148" y="200"/>
                    </a:lnTo>
                    <a:lnTo>
                      <a:pt x="140" y="192"/>
                    </a:lnTo>
                    <a:lnTo>
                      <a:pt x="132" y="184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06" y="172"/>
                    </a:lnTo>
                    <a:lnTo>
                      <a:pt x="98" y="172"/>
                    </a:lnTo>
                    <a:lnTo>
                      <a:pt x="98" y="172"/>
                    </a:lnTo>
                    <a:lnTo>
                      <a:pt x="90" y="172"/>
                    </a:lnTo>
                    <a:lnTo>
                      <a:pt x="84" y="170"/>
                    </a:lnTo>
                    <a:lnTo>
                      <a:pt x="84" y="170"/>
                    </a:lnTo>
                    <a:lnTo>
                      <a:pt x="82" y="168"/>
                    </a:lnTo>
                    <a:lnTo>
                      <a:pt x="80" y="164"/>
                    </a:lnTo>
                    <a:lnTo>
                      <a:pt x="80" y="162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82" y="156"/>
                    </a:lnTo>
                    <a:lnTo>
                      <a:pt x="84" y="154"/>
                    </a:lnTo>
                    <a:lnTo>
                      <a:pt x="88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8" y="156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6" y="150"/>
                    </a:lnTo>
                    <a:lnTo>
                      <a:pt x="106" y="144"/>
                    </a:lnTo>
                    <a:lnTo>
                      <a:pt x="106" y="144"/>
                    </a:lnTo>
                    <a:lnTo>
                      <a:pt x="104" y="140"/>
                    </a:lnTo>
                    <a:lnTo>
                      <a:pt x="100" y="136"/>
                    </a:lnTo>
                    <a:lnTo>
                      <a:pt x="90" y="130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42" y="110"/>
                    </a:lnTo>
                    <a:lnTo>
                      <a:pt x="42" y="110"/>
                    </a:lnTo>
                    <a:lnTo>
                      <a:pt x="22" y="98"/>
                    </a:lnTo>
                    <a:lnTo>
                      <a:pt x="16" y="92"/>
                    </a:lnTo>
                    <a:lnTo>
                      <a:pt x="10" y="86"/>
                    </a:lnTo>
                    <a:lnTo>
                      <a:pt x="4" y="78"/>
                    </a:lnTo>
                    <a:lnTo>
                      <a:pt x="2" y="72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6" y="32"/>
                    </a:lnTo>
                    <a:lnTo>
                      <a:pt x="12" y="26"/>
                    </a:lnTo>
                    <a:lnTo>
                      <a:pt x="18" y="22"/>
                    </a:lnTo>
                    <a:lnTo>
                      <a:pt x="24" y="18"/>
                    </a:lnTo>
                    <a:lnTo>
                      <a:pt x="32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54" y="18"/>
                    </a:lnTo>
                    <a:lnTo>
                      <a:pt x="66" y="24"/>
                    </a:lnTo>
                    <a:lnTo>
                      <a:pt x="76" y="32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0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90" y="44"/>
                    </a:lnTo>
                    <a:lnTo>
                      <a:pt x="290" y="44"/>
                    </a:lnTo>
                    <a:lnTo>
                      <a:pt x="296" y="32"/>
                    </a:lnTo>
                    <a:lnTo>
                      <a:pt x="306" y="24"/>
                    </a:lnTo>
                    <a:lnTo>
                      <a:pt x="318" y="18"/>
                    </a:lnTo>
                    <a:lnTo>
                      <a:pt x="330" y="14"/>
                    </a:lnTo>
                    <a:lnTo>
                      <a:pt x="330" y="14"/>
                    </a:lnTo>
                    <a:lnTo>
                      <a:pt x="340" y="16"/>
                    </a:lnTo>
                    <a:lnTo>
                      <a:pt x="348" y="18"/>
                    </a:lnTo>
                    <a:lnTo>
                      <a:pt x="354" y="22"/>
                    </a:lnTo>
                    <a:lnTo>
                      <a:pt x="360" y="26"/>
                    </a:lnTo>
                    <a:lnTo>
                      <a:pt x="366" y="32"/>
                    </a:lnTo>
                    <a:lnTo>
                      <a:pt x="370" y="40"/>
                    </a:lnTo>
                    <a:lnTo>
                      <a:pt x="372" y="46"/>
                    </a:lnTo>
                    <a:lnTo>
                      <a:pt x="372" y="54"/>
                    </a:lnTo>
                    <a:lnTo>
                      <a:pt x="372" y="54"/>
                    </a:lnTo>
                    <a:close/>
                    <a:moveTo>
                      <a:pt x="96" y="114"/>
                    </a:moveTo>
                    <a:lnTo>
                      <a:pt x="96" y="114"/>
                    </a:lnTo>
                    <a:lnTo>
                      <a:pt x="88" y="8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0" y="68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2"/>
                    </a:lnTo>
                    <a:lnTo>
                      <a:pt x="68" y="82"/>
                    </a:lnTo>
                    <a:lnTo>
                      <a:pt x="66" y="82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0" y="78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6" y="62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4" y="46"/>
                    </a:lnTo>
                    <a:lnTo>
                      <a:pt x="60" y="38"/>
                    </a:lnTo>
                    <a:lnTo>
                      <a:pt x="52" y="3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32" y="32"/>
                    </a:lnTo>
                    <a:lnTo>
                      <a:pt x="22" y="38"/>
                    </a:lnTo>
                    <a:lnTo>
                      <a:pt x="18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64"/>
                    </a:lnTo>
                    <a:lnTo>
                      <a:pt x="20" y="74"/>
                    </a:lnTo>
                    <a:lnTo>
                      <a:pt x="32" y="84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96" y="114"/>
                    </a:lnTo>
                    <a:lnTo>
                      <a:pt x="96" y="114"/>
                    </a:lnTo>
                    <a:close/>
                    <a:moveTo>
                      <a:pt x="272" y="28"/>
                    </a:moveTo>
                    <a:lnTo>
                      <a:pt x="272" y="28"/>
                    </a:lnTo>
                    <a:lnTo>
                      <a:pt x="272" y="26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68" y="20"/>
                    </a:lnTo>
                    <a:lnTo>
                      <a:pt x="264" y="20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0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6" y="28"/>
                    </a:lnTo>
                    <a:lnTo>
                      <a:pt x="226" y="28"/>
                    </a:lnTo>
                    <a:lnTo>
                      <a:pt x="226" y="32"/>
                    </a:lnTo>
                    <a:lnTo>
                      <a:pt x="228" y="34"/>
                    </a:lnTo>
                    <a:lnTo>
                      <a:pt x="230" y="36"/>
                    </a:lnTo>
                    <a:lnTo>
                      <a:pt x="234" y="36"/>
                    </a:lnTo>
                    <a:lnTo>
                      <a:pt x="256" y="36"/>
                    </a:lnTo>
                    <a:lnTo>
                      <a:pt x="256" y="36"/>
                    </a:lnTo>
                    <a:lnTo>
                      <a:pt x="252" y="64"/>
                    </a:lnTo>
                    <a:lnTo>
                      <a:pt x="246" y="90"/>
                    </a:lnTo>
                    <a:lnTo>
                      <a:pt x="240" y="112"/>
                    </a:lnTo>
                    <a:lnTo>
                      <a:pt x="232" y="132"/>
                    </a:lnTo>
                    <a:lnTo>
                      <a:pt x="222" y="150"/>
                    </a:lnTo>
                    <a:lnTo>
                      <a:pt x="212" y="162"/>
                    </a:lnTo>
                    <a:lnTo>
                      <a:pt x="202" y="172"/>
                    </a:lnTo>
                    <a:lnTo>
                      <a:pt x="192" y="176"/>
                    </a:lnTo>
                    <a:lnTo>
                      <a:pt x="192" y="176"/>
                    </a:lnTo>
                    <a:lnTo>
                      <a:pt x="190" y="178"/>
                    </a:lnTo>
                    <a:lnTo>
                      <a:pt x="188" y="180"/>
                    </a:lnTo>
                    <a:lnTo>
                      <a:pt x="186" y="184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90" y="190"/>
                    </a:lnTo>
                    <a:lnTo>
                      <a:pt x="194" y="192"/>
                    </a:lnTo>
                    <a:lnTo>
                      <a:pt x="194" y="192"/>
                    </a:lnTo>
                    <a:lnTo>
                      <a:pt x="196" y="192"/>
                    </a:lnTo>
                    <a:lnTo>
                      <a:pt x="196" y="192"/>
                    </a:lnTo>
                    <a:lnTo>
                      <a:pt x="204" y="190"/>
                    </a:lnTo>
                    <a:lnTo>
                      <a:pt x="210" y="186"/>
                    </a:lnTo>
                    <a:lnTo>
                      <a:pt x="224" y="174"/>
                    </a:lnTo>
                    <a:lnTo>
                      <a:pt x="236" y="158"/>
                    </a:lnTo>
                    <a:lnTo>
                      <a:pt x="248" y="138"/>
                    </a:lnTo>
                    <a:lnTo>
                      <a:pt x="256" y="114"/>
                    </a:lnTo>
                    <a:lnTo>
                      <a:pt x="264" y="88"/>
                    </a:lnTo>
                    <a:lnTo>
                      <a:pt x="270" y="58"/>
                    </a:lnTo>
                    <a:lnTo>
                      <a:pt x="272" y="28"/>
                    </a:lnTo>
                    <a:lnTo>
                      <a:pt x="272" y="28"/>
                    </a:lnTo>
                    <a:close/>
                    <a:moveTo>
                      <a:pt x="356" y="54"/>
                    </a:moveTo>
                    <a:lnTo>
                      <a:pt x="356" y="54"/>
                    </a:lnTo>
                    <a:lnTo>
                      <a:pt x="354" y="46"/>
                    </a:lnTo>
                    <a:lnTo>
                      <a:pt x="350" y="38"/>
                    </a:lnTo>
                    <a:lnTo>
                      <a:pt x="340" y="32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20" y="32"/>
                    </a:lnTo>
                    <a:lnTo>
                      <a:pt x="312" y="38"/>
                    </a:lnTo>
                    <a:lnTo>
                      <a:pt x="308" y="46"/>
                    </a:lnTo>
                    <a:lnTo>
                      <a:pt x="306" y="54"/>
                    </a:lnTo>
                    <a:lnTo>
                      <a:pt x="306" y="54"/>
                    </a:lnTo>
                    <a:lnTo>
                      <a:pt x="306" y="62"/>
                    </a:lnTo>
                    <a:lnTo>
                      <a:pt x="310" y="68"/>
                    </a:lnTo>
                    <a:lnTo>
                      <a:pt x="310" y="68"/>
                    </a:lnTo>
                    <a:lnTo>
                      <a:pt x="312" y="72"/>
                    </a:lnTo>
                    <a:lnTo>
                      <a:pt x="312" y="74"/>
                    </a:lnTo>
                    <a:lnTo>
                      <a:pt x="312" y="78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06" y="82"/>
                    </a:lnTo>
                    <a:lnTo>
                      <a:pt x="304" y="82"/>
                    </a:lnTo>
                    <a:lnTo>
                      <a:pt x="300" y="82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2" y="68"/>
                    </a:lnTo>
                    <a:lnTo>
                      <a:pt x="290" y="56"/>
                    </a:lnTo>
                    <a:lnTo>
                      <a:pt x="290" y="56"/>
                    </a:lnTo>
                    <a:lnTo>
                      <a:pt x="284" y="86"/>
                    </a:lnTo>
                    <a:lnTo>
                      <a:pt x="276" y="114"/>
                    </a:lnTo>
                    <a:lnTo>
                      <a:pt x="276" y="114"/>
                    </a:lnTo>
                    <a:lnTo>
                      <a:pt x="302" y="104"/>
                    </a:lnTo>
                    <a:lnTo>
                      <a:pt x="302" y="104"/>
                    </a:lnTo>
                    <a:lnTo>
                      <a:pt x="322" y="96"/>
                    </a:lnTo>
                    <a:lnTo>
                      <a:pt x="322" y="96"/>
                    </a:lnTo>
                    <a:lnTo>
                      <a:pt x="340" y="84"/>
                    </a:lnTo>
                    <a:lnTo>
                      <a:pt x="352" y="74"/>
                    </a:lnTo>
                    <a:lnTo>
                      <a:pt x="356" y="64"/>
                    </a:lnTo>
                    <a:lnTo>
                      <a:pt x="356" y="54"/>
                    </a:lnTo>
                    <a:lnTo>
                      <a:pt x="356" y="54"/>
                    </a:lnTo>
                    <a:close/>
                  </a:path>
                </a:pathLst>
              </a:custGeom>
              <a:solidFill>
                <a:srgbClr val="F395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FE20F03-ADA1-1149-951E-79D8CFD7E52B}"/>
                  </a:ext>
                </a:extLst>
              </p:cNvPr>
              <p:cNvGrpSpPr/>
              <p:nvPr/>
            </p:nvGrpSpPr>
            <p:grpSpPr>
              <a:xfrm flipH="1">
                <a:off x="8424530" y="35351521"/>
                <a:ext cx="556455" cy="787744"/>
                <a:chOff x="604636" y="16272104"/>
                <a:chExt cx="495723" cy="724799"/>
              </a:xfrm>
              <a:grpFill/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98729D8-31B5-3947-81C9-5BD7E837E3C9}"/>
                    </a:ext>
                  </a:extLst>
                </p:cNvPr>
                <p:cNvSpPr/>
                <p:nvPr/>
              </p:nvSpPr>
              <p:spPr>
                <a:xfrm>
                  <a:off x="719790" y="16272104"/>
                  <a:ext cx="280344" cy="28299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1040C382-1DE2-FEBE-C885-809CC0DF9DDD}"/>
                    </a:ext>
                  </a:extLst>
                </p:cNvPr>
                <p:cNvSpPr/>
                <p:nvPr/>
              </p:nvSpPr>
              <p:spPr>
                <a:xfrm>
                  <a:off x="957283" y="16434094"/>
                  <a:ext cx="58405" cy="5895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FEDDE8A-7CDD-0D80-801A-FEA997F544CC}"/>
                    </a:ext>
                  </a:extLst>
                </p:cNvPr>
                <p:cNvSpPr/>
                <p:nvPr/>
              </p:nvSpPr>
              <p:spPr>
                <a:xfrm>
                  <a:off x="870485" y="16402718"/>
                  <a:ext cx="58405" cy="5895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E7F8AB5-2ED8-2653-4A7C-B995026CB36E}"/>
                    </a:ext>
                  </a:extLst>
                </p:cNvPr>
                <p:cNvSpPr/>
                <p:nvPr/>
              </p:nvSpPr>
              <p:spPr>
                <a:xfrm>
                  <a:off x="835134" y="16534878"/>
                  <a:ext cx="45155" cy="4926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6" name="Flowchart: Delay 45">
                  <a:extLst>
                    <a:ext uri="{FF2B5EF4-FFF2-40B4-BE49-F238E27FC236}">
                      <a16:creationId xmlns:a16="http://schemas.microsoft.com/office/drawing/2014/main" id="{48CB1C73-9ECD-FE76-DFF4-12EE7FAF6381}"/>
                    </a:ext>
                  </a:extLst>
                </p:cNvPr>
                <p:cNvSpPr/>
                <p:nvPr/>
              </p:nvSpPr>
              <p:spPr>
                <a:xfrm rot="16200000">
                  <a:off x="732781" y="16590795"/>
                  <a:ext cx="254482" cy="209134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7" name="Rounded Rectangle 40">
                  <a:extLst>
                    <a:ext uri="{FF2B5EF4-FFF2-40B4-BE49-F238E27FC236}">
                      <a16:creationId xmlns:a16="http://schemas.microsoft.com/office/drawing/2014/main" id="{580D9359-8197-0656-E061-8EBFC058FB06}"/>
                    </a:ext>
                  </a:extLst>
                </p:cNvPr>
                <p:cNvSpPr/>
                <p:nvPr/>
              </p:nvSpPr>
              <p:spPr>
                <a:xfrm rot="993471">
                  <a:off x="745449" y="16714011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8" name="Rounded Rectangle 41">
                  <a:extLst>
                    <a:ext uri="{FF2B5EF4-FFF2-40B4-BE49-F238E27FC236}">
                      <a16:creationId xmlns:a16="http://schemas.microsoft.com/office/drawing/2014/main" id="{36FDD96D-B481-A5D3-45A3-B992340C5095}"/>
                    </a:ext>
                  </a:extLst>
                </p:cNvPr>
                <p:cNvSpPr/>
                <p:nvPr/>
              </p:nvSpPr>
              <p:spPr>
                <a:xfrm>
                  <a:off x="881446" y="16717805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9" name="Rounded Rectangle 42">
                  <a:extLst>
                    <a:ext uri="{FF2B5EF4-FFF2-40B4-BE49-F238E27FC236}">
                      <a16:creationId xmlns:a16="http://schemas.microsoft.com/office/drawing/2014/main" id="{31DB509A-1181-5F16-8448-DA4D826C8C54}"/>
                    </a:ext>
                  </a:extLst>
                </p:cNvPr>
                <p:cNvSpPr/>
                <p:nvPr/>
              </p:nvSpPr>
              <p:spPr>
                <a:xfrm rot="18605233">
                  <a:off x="680449" y="16476645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0" name="Rounded Rectangle 43">
                  <a:extLst>
                    <a:ext uri="{FF2B5EF4-FFF2-40B4-BE49-F238E27FC236}">
                      <a16:creationId xmlns:a16="http://schemas.microsoft.com/office/drawing/2014/main" id="{5B30127D-0BF1-29E3-1917-49633EE845F4}"/>
                    </a:ext>
                  </a:extLst>
                </p:cNvPr>
                <p:cNvSpPr/>
                <p:nvPr/>
              </p:nvSpPr>
              <p:spPr>
                <a:xfrm rot="2775916">
                  <a:off x="963725" y="16483426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87FFD0F-BD9B-FAA1-E774-C741CB284E7F}"/>
                  </a:ext>
                </a:extLst>
              </p:cNvPr>
              <p:cNvSpPr/>
              <p:nvPr/>
            </p:nvSpPr>
            <p:spPr>
              <a:xfrm flipH="1">
                <a:off x="8707537" y="35491672"/>
                <a:ext cx="65560" cy="6407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2AC7A8E-1BA9-695F-6C92-D6FD349460BE}"/>
                  </a:ext>
                </a:extLst>
              </p:cNvPr>
              <p:cNvSpPr/>
              <p:nvPr/>
            </p:nvSpPr>
            <p:spPr>
              <a:xfrm flipH="1">
                <a:off x="8801917" y="35538883"/>
                <a:ext cx="65560" cy="6407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AFDE04-1A33-BAA2-438E-084C50086A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60636" y="1612718"/>
              <a:ext cx="553636" cy="783753"/>
              <a:chOff x="8424530" y="35351521"/>
              <a:chExt cx="556455" cy="787744"/>
            </a:xfrm>
            <a:grpFill/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1D32E25-678B-2154-96FE-2107C809072B}"/>
                  </a:ext>
                </a:extLst>
              </p:cNvPr>
              <p:cNvGrpSpPr/>
              <p:nvPr/>
            </p:nvGrpSpPr>
            <p:grpSpPr>
              <a:xfrm flipH="1">
                <a:off x="8424530" y="35351521"/>
                <a:ext cx="556455" cy="787744"/>
                <a:chOff x="604636" y="16272104"/>
                <a:chExt cx="495723" cy="724799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FBD3ABF-7FD5-2C4F-0787-8A33861E5013}"/>
                    </a:ext>
                  </a:extLst>
                </p:cNvPr>
                <p:cNvSpPr/>
                <p:nvPr/>
              </p:nvSpPr>
              <p:spPr>
                <a:xfrm>
                  <a:off x="719790" y="16272104"/>
                  <a:ext cx="280344" cy="28299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017687F-80F3-622A-432D-0B6ABE5320BB}"/>
                    </a:ext>
                  </a:extLst>
                </p:cNvPr>
                <p:cNvSpPr/>
                <p:nvPr/>
              </p:nvSpPr>
              <p:spPr>
                <a:xfrm>
                  <a:off x="957283" y="16434094"/>
                  <a:ext cx="58405" cy="5895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98E5335-1685-0CB2-ADCE-D0807229654D}"/>
                    </a:ext>
                  </a:extLst>
                </p:cNvPr>
                <p:cNvSpPr/>
                <p:nvPr/>
              </p:nvSpPr>
              <p:spPr>
                <a:xfrm>
                  <a:off x="870485" y="16402718"/>
                  <a:ext cx="58405" cy="5895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6E78BCF-BDA2-8F1D-621B-B5628188EE7E}"/>
                    </a:ext>
                  </a:extLst>
                </p:cNvPr>
                <p:cNvSpPr/>
                <p:nvPr/>
              </p:nvSpPr>
              <p:spPr>
                <a:xfrm>
                  <a:off x="835134" y="16534878"/>
                  <a:ext cx="45155" cy="4926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3" name="Flowchart: Delay 32">
                  <a:extLst>
                    <a:ext uri="{FF2B5EF4-FFF2-40B4-BE49-F238E27FC236}">
                      <a16:creationId xmlns:a16="http://schemas.microsoft.com/office/drawing/2014/main" id="{64FDF1EE-89A2-C2BC-A287-87611F89A1D6}"/>
                    </a:ext>
                  </a:extLst>
                </p:cNvPr>
                <p:cNvSpPr/>
                <p:nvPr/>
              </p:nvSpPr>
              <p:spPr>
                <a:xfrm rot="16200000">
                  <a:off x="732781" y="16590795"/>
                  <a:ext cx="254482" cy="209134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4" name="Rounded Rectangle 27">
                  <a:extLst>
                    <a:ext uri="{FF2B5EF4-FFF2-40B4-BE49-F238E27FC236}">
                      <a16:creationId xmlns:a16="http://schemas.microsoft.com/office/drawing/2014/main" id="{BC13700D-CA09-DC1E-9593-D2617F5B82D3}"/>
                    </a:ext>
                  </a:extLst>
                </p:cNvPr>
                <p:cNvSpPr/>
                <p:nvPr/>
              </p:nvSpPr>
              <p:spPr>
                <a:xfrm>
                  <a:off x="756919" y="16714011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5" name="Rounded Rectangle 28">
                  <a:extLst>
                    <a:ext uri="{FF2B5EF4-FFF2-40B4-BE49-F238E27FC236}">
                      <a16:creationId xmlns:a16="http://schemas.microsoft.com/office/drawing/2014/main" id="{028F8FBB-BFCA-E6C8-031D-E42E2E9B5F68}"/>
                    </a:ext>
                  </a:extLst>
                </p:cNvPr>
                <p:cNvSpPr/>
                <p:nvPr/>
              </p:nvSpPr>
              <p:spPr>
                <a:xfrm>
                  <a:off x="881446" y="16717805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6" name="Rounded Rectangle 29">
                  <a:extLst>
                    <a:ext uri="{FF2B5EF4-FFF2-40B4-BE49-F238E27FC236}">
                      <a16:creationId xmlns:a16="http://schemas.microsoft.com/office/drawing/2014/main" id="{FD24614E-E5F3-F475-42F6-AD102DB4794B}"/>
                    </a:ext>
                  </a:extLst>
                </p:cNvPr>
                <p:cNvSpPr/>
                <p:nvPr/>
              </p:nvSpPr>
              <p:spPr>
                <a:xfrm rot="18605233">
                  <a:off x="680449" y="16476645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7" name="Rounded Rectangle 30">
                  <a:extLst>
                    <a:ext uri="{FF2B5EF4-FFF2-40B4-BE49-F238E27FC236}">
                      <a16:creationId xmlns:a16="http://schemas.microsoft.com/office/drawing/2014/main" id="{B6D932FC-28EE-D1A8-F32A-DFDD85B56590}"/>
                    </a:ext>
                  </a:extLst>
                </p:cNvPr>
                <p:cNvSpPr/>
                <p:nvPr/>
              </p:nvSpPr>
              <p:spPr>
                <a:xfrm rot="2775916">
                  <a:off x="963725" y="16483426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A74266-3AA9-EB84-5163-7BEBF64AE9BC}"/>
                  </a:ext>
                </a:extLst>
              </p:cNvPr>
              <p:cNvSpPr/>
              <p:nvPr/>
            </p:nvSpPr>
            <p:spPr>
              <a:xfrm flipH="1">
                <a:off x="8707537" y="35491672"/>
                <a:ext cx="65560" cy="6407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096F31D-74B8-42E4-C196-468C25B1BB61}"/>
                  </a:ext>
                </a:extLst>
              </p:cNvPr>
              <p:cNvSpPr/>
              <p:nvPr/>
            </p:nvSpPr>
            <p:spPr>
              <a:xfrm flipH="1">
                <a:off x="8801917" y="35538883"/>
                <a:ext cx="65560" cy="6407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9D04C3-8065-8F52-0DE4-3CDA45170F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81800" y="1664504"/>
              <a:ext cx="553636" cy="783753"/>
              <a:chOff x="8424530" y="35351521"/>
              <a:chExt cx="556455" cy="787744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F5D7766-E14B-EFB0-D6E5-E0455EDA2460}"/>
                  </a:ext>
                </a:extLst>
              </p:cNvPr>
              <p:cNvGrpSpPr/>
              <p:nvPr/>
            </p:nvGrpSpPr>
            <p:grpSpPr>
              <a:xfrm flipH="1">
                <a:off x="8424530" y="35351521"/>
                <a:ext cx="556455" cy="787744"/>
                <a:chOff x="604636" y="16272104"/>
                <a:chExt cx="495723" cy="724799"/>
              </a:xfrm>
              <a:grpFill/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F86659B-C145-9DC6-E55B-E1449014BAEE}"/>
                    </a:ext>
                  </a:extLst>
                </p:cNvPr>
                <p:cNvSpPr/>
                <p:nvPr/>
              </p:nvSpPr>
              <p:spPr>
                <a:xfrm>
                  <a:off x="719790" y="16272104"/>
                  <a:ext cx="280344" cy="28299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F962547-C05B-F75A-E93F-B8DD94360E06}"/>
                    </a:ext>
                  </a:extLst>
                </p:cNvPr>
                <p:cNvSpPr/>
                <p:nvPr/>
              </p:nvSpPr>
              <p:spPr>
                <a:xfrm>
                  <a:off x="957283" y="16434094"/>
                  <a:ext cx="58405" cy="5895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3D4EF6F-7F18-8D59-D276-CB164ADE92B4}"/>
                    </a:ext>
                  </a:extLst>
                </p:cNvPr>
                <p:cNvSpPr/>
                <p:nvPr/>
              </p:nvSpPr>
              <p:spPr>
                <a:xfrm>
                  <a:off x="870485" y="16402718"/>
                  <a:ext cx="58405" cy="5895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3B83E75-EACB-66BC-4174-E568820D4A20}"/>
                    </a:ext>
                  </a:extLst>
                </p:cNvPr>
                <p:cNvSpPr/>
                <p:nvPr/>
              </p:nvSpPr>
              <p:spPr>
                <a:xfrm>
                  <a:off x="835134" y="16534878"/>
                  <a:ext cx="45155" cy="4926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1" name="Flowchart: Delay 20">
                  <a:extLst>
                    <a:ext uri="{FF2B5EF4-FFF2-40B4-BE49-F238E27FC236}">
                      <a16:creationId xmlns:a16="http://schemas.microsoft.com/office/drawing/2014/main" id="{0410A8AE-D963-A58A-B9CB-39B5A42CFA54}"/>
                    </a:ext>
                  </a:extLst>
                </p:cNvPr>
                <p:cNvSpPr/>
                <p:nvPr/>
              </p:nvSpPr>
              <p:spPr>
                <a:xfrm rot="16200000">
                  <a:off x="732781" y="16590795"/>
                  <a:ext cx="254482" cy="209134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2" name="Rounded Rectangle 15">
                  <a:extLst>
                    <a:ext uri="{FF2B5EF4-FFF2-40B4-BE49-F238E27FC236}">
                      <a16:creationId xmlns:a16="http://schemas.microsoft.com/office/drawing/2014/main" id="{D4AA246D-2E81-AB98-59D8-E71ED4F9BD0F}"/>
                    </a:ext>
                  </a:extLst>
                </p:cNvPr>
                <p:cNvSpPr/>
                <p:nvPr/>
              </p:nvSpPr>
              <p:spPr>
                <a:xfrm>
                  <a:off x="756919" y="16714011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3" name="Rounded Rectangle 16">
                  <a:extLst>
                    <a:ext uri="{FF2B5EF4-FFF2-40B4-BE49-F238E27FC236}">
                      <a16:creationId xmlns:a16="http://schemas.microsoft.com/office/drawing/2014/main" id="{DA9A0295-8E24-2812-CB7C-31B21606AB95}"/>
                    </a:ext>
                  </a:extLst>
                </p:cNvPr>
                <p:cNvSpPr/>
                <p:nvPr/>
              </p:nvSpPr>
              <p:spPr>
                <a:xfrm rot="20727617">
                  <a:off x="908082" y="16717805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4" name="Rounded Rectangle 17">
                  <a:extLst>
                    <a:ext uri="{FF2B5EF4-FFF2-40B4-BE49-F238E27FC236}">
                      <a16:creationId xmlns:a16="http://schemas.microsoft.com/office/drawing/2014/main" id="{33A9384B-D096-6F26-78D8-AAD76694C69D}"/>
                    </a:ext>
                  </a:extLst>
                </p:cNvPr>
                <p:cNvSpPr/>
                <p:nvPr/>
              </p:nvSpPr>
              <p:spPr>
                <a:xfrm rot="18605233">
                  <a:off x="680449" y="16476645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5" name="Rounded Rectangle 18">
                  <a:extLst>
                    <a:ext uri="{FF2B5EF4-FFF2-40B4-BE49-F238E27FC236}">
                      <a16:creationId xmlns:a16="http://schemas.microsoft.com/office/drawing/2014/main" id="{1CD1B83D-8631-9D0A-A421-0418DAEC6CE6}"/>
                    </a:ext>
                  </a:extLst>
                </p:cNvPr>
                <p:cNvSpPr/>
                <p:nvPr/>
              </p:nvSpPr>
              <p:spPr>
                <a:xfrm rot="2775916">
                  <a:off x="963725" y="16483426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8CD2174-3294-E5D5-AAEC-749379391D14}"/>
                  </a:ext>
                </a:extLst>
              </p:cNvPr>
              <p:cNvSpPr/>
              <p:nvPr/>
            </p:nvSpPr>
            <p:spPr>
              <a:xfrm flipH="1">
                <a:off x="8707537" y="35491672"/>
                <a:ext cx="65560" cy="6407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64906A9-60ED-EF37-EB41-DAFE5E9184B4}"/>
                  </a:ext>
                </a:extLst>
              </p:cNvPr>
              <p:cNvSpPr/>
              <p:nvPr/>
            </p:nvSpPr>
            <p:spPr>
              <a:xfrm flipH="1">
                <a:off x="8801917" y="35538883"/>
                <a:ext cx="65560" cy="6407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890F30-98FF-FD89-98AE-1D2CC363EA83}"/>
              </a:ext>
            </a:extLst>
          </p:cNvPr>
          <p:cNvGrpSpPr>
            <a:grpSpLocks noChangeAspect="1"/>
          </p:cNvGrpSpPr>
          <p:nvPr/>
        </p:nvGrpSpPr>
        <p:grpSpPr>
          <a:xfrm>
            <a:off x="4175710" y="1104795"/>
            <a:ext cx="906692" cy="966711"/>
            <a:chOff x="7207724" y="3086727"/>
            <a:chExt cx="1291314" cy="1375242"/>
          </a:xfrm>
          <a:solidFill>
            <a:srgbClr val="DB4A3D"/>
          </a:solidFill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B24A5A4-6A65-BD18-FBFC-0AED96BDDD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6042" y="3161261"/>
              <a:ext cx="429041" cy="1034606"/>
              <a:chOff x="2747640" y="30985371"/>
              <a:chExt cx="459813" cy="1087010"/>
            </a:xfrm>
            <a:grpFill/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68530AC-B8A7-2555-DFE2-30B15B82434A}"/>
                  </a:ext>
                </a:extLst>
              </p:cNvPr>
              <p:cNvGrpSpPr/>
              <p:nvPr/>
            </p:nvGrpSpPr>
            <p:grpSpPr>
              <a:xfrm>
                <a:off x="2747640" y="30985371"/>
                <a:ext cx="459813" cy="1087010"/>
                <a:chOff x="705951" y="16277614"/>
                <a:chExt cx="294183" cy="718284"/>
              </a:xfrm>
              <a:grpFill/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6E56134-6F33-07C5-31DD-23224611DE51}"/>
                    </a:ext>
                  </a:extLst>
                </p:cNvPr>
                <p:cNvSpPr/>
                <p:nvPr/>
              </p:nvSpPr>
              <p:spPr>
                <a:xfrm>
                  <a:off x="719790" y="16277614"/>
                  <a:ext cx="280344" cy="28299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5E5BCC76-4DCE-1F61-0F96-F04454146BCD}"/>
                    </a:ext>
                  </a:extLst>
                </p:cNvPr>
                <p:cNvSpPr/>
                <p:nvPr/>
              </p:nvSpPr>
              <p:spPr>
                <a:xfrm>
                  <a:off x="705951" y="16452636"/>
                  <a:ext cx="58405" cy="5895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30763C1C-6DE2-4E08-F091-59895EB06C21}"/>
                    </a:ext>
                  </a:extLst>
                </p:cNvPr>
                <p:cNvSpPr/>
                <p:nvPr/>
              </p:nvSpPr>
              <p:spPr>
                <a:xfrm>
                  <a:off x="865243" y="16406336"/>
                  <a:ext cx="58405" cy="5895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A64DBAE-BDF1-1D96-94BE-9BB35A6EAF6E}"/>
                    </a:ext>
                  </a:extLst>
                </p:cNvPr>
                <p:cNvSpPr/>
                <p:nvPr/>
              </p:nvSpPr>
              <p:spPr>
                <a:xfrm>
                  <a:off x="835134" y="16534878"/>
                  <a:ext cx="45155" cy="4926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9" name="Flowchart: Delay 98">
                  <a:extLst>
                    <a:ext uri="{FF2B5EF4-FFF2-40B4-BE49-F238E27FC236}">
                      <a16:creationId xmlns:a16="http://schemas.microsoft.com/office/drawing/2014/main" id="{65E731AE-3CD8-2F50-096C-420415E08BCF}"/>
                    </a:ext>
                  </a:extLst>
                </p:cNvPr>
                <p:cNvSpPr/>
                <p:nvPr/>
              </p:nvSpPr>
              <p:spPr>
                <a:xfrm rot="16528512">
                  <a:off x="718033" y="16595124"/>
                  <a:ext cx="254482" cy="209134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0" name="Rounded Rectangle 93">
                  <a:extLst>
                    <a:ext uri="{FF2B5EF4-FFF2-40B4-BE49-F238E27FC236}">
                      <a16:creationId xmlns:a16="http://schemas.microsoft.com/office/drawing/2014/main" id="{CCF96348-C4B7-3745-325B-406034C46EC8}"/>
                    </a:ext>
                  </a:extLst>
                </p:cNvPr>
                <p:cNvSpPr/>
                <p:nvPr/>
              </p:nvSpPr>
              <p:spPr>
                <a:xfrm rot="272650">
                  <a:off x="726369" y="16713186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1" name="Rounded Rectangle 94">
                  <a:extLst>
                    <a:ext uri="{FF2B5EF4-FFF2-40B4-BE49-F238E27FC236}">
                      <a16:creationId xmlns:a16="http://schemas.microsoft.com/office/drawing/2014/main" id="{F7D080A3-E0FB-E7B9-D171-05CF5384A44B}"/>
                    </a:ext>
                  </a:extLst>
                </p:cNvPr>
                <p:cNvSpPr/>
                <p:nvPr/>
              </p:nvSpPr>
              <p:spPr>
                <a:xfrm>
                  <a:off x="862249" y="16716800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04F8717-1765-09DF-528D-3040C1859C8E}"/>
                  </a:ext>
                </a:extLst>
              </p:cNvPr>
              <p:cNvSpPr/>
              <p:nvPr/>
            </p:nvSpPr>
            <p:spPr>
              <a:xfrm rot="21065980">
                <a:off x="3100498" y="31148878"/>
                <a:ext cx="74352" cy="89225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53" name="Rounded Rectangle 46">
              <a:extLst>
                <a:ext uri="{FF2B5EF4-FFF2-40B4-BE49-F238E27FC236}">
                  <a16:creationId xmlns:a16="http://schemas.microsoft.com/office/drawing/2014/main" id="{009E25A2-8ACE-8317-EBB2-47682314823B}"/>
                </a:ext>
              </a:extLst>
            </p:cNvPr>
            <p:cNvSpPr/>
            <p:nvPr/>
          </p:nvSpPr>
          <p:spPr>
            <a:xfrm rot="6565432">
              <a:off x="7531828" y="3666902"/>
              <a:ext cx="87606" cy="309835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32C709-6F3B-16B4-2611-7547D810EA9A}"/>
                </a:ext>
              </a:extLst>
            </p:cNvPr>
            <p:cNvGrpSpPr>
              <a:grpSpLocks noChangeAspect="1"/>
            </p:cNvGrpSpPr>
            <p:nvPr/>
          </p:nvGrpSpPr>
          <p:grpSpPr>
            <a:xfrm rot="20783841">
              <a:off x="7578897" y="3446434"/>
              <a:ext cx="182538" cy="191429"/>
              <a:chOff x="9829800" y="1179172"/>
              <a:chExt cx="3590844" cy="3765739"/>
            </a:xfrm>
            <a:grpFill/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15E5BE0-8F79-D71A-1BB3-BE4305BB5802}"/>
                  </a:ext>
                </a:extLst>
              </p:cNvPr>
              <p:cNvSpPr/>
              <p:nvPr/>
            </p:nvSpPr>
            <p:spPr bwMode="ltGray">
              <a:xfrm>
                <a:off x="12038082" y="4224540"/>
                <a:ext cx="678661" cy="720371"/>
              </a:xfrm>
              <a:prstGeom prst="ellipse">
                <a:avLst/>
              </a:prstGeom>
              <a:solidFill>
                <a:srgbClr val="F3954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8F770E6-6EDB-AE24-F0CD-DD95C877E21A}"/>
                  </a:ext>
                </a:extLst>
              </p:cNvPr>
              <p:cNvSpPr/>
              <p:nvPr/>
            </p:nvSpPr>
            <p:spPr bwMode="ltGray">
              <a:xfrm>
                <a:off x="12171725" y="4315804"/>
                <a:ext cx="432000" cy="504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20FE07E-9045-47B4-EF55-F095F1BB569B}"/>
                  </a:ext>
                </a:extLst>
              </p:cNvPr>
              <p:cNvSpPr/>
              <p:nvPr/>
            </p:nvSpPr>
            <p:spPr bwMode="ltGray">
              <a:xfrm rot="20336590">
                <a:off x="10427376" y="2659627"/>
                <a:ext cx="1831030" cy="2165422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5D2C9CD-EF8B-0902-296B-31748D9A794F}"/>
                  </a:ext>
                </a:extLst>
              </p:cNvPr>
              <p:cNvSpPr/>
              <p:nvPr/>
            </p:nvSpPr>
            <p:spPr bwMode="ltGray">
              <a:xfrm rot="20336590">
                <a:off x="11589614" y="2398532"/>
                <a:ext cx="1831030" cy="2165422"/>
              </a:xfrm>
              <a:prstGeom prst="ellipse">
                <a:avLst/>
              </a:prstGeom>
              <a:solidFill>
                <a:srgbClr val="F3954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FC431948-47BD-D551-6EB2-3413D8759912}"/>
                  </a:ext>
                </a:extLst>
              </p:cNvPr>
              <p:cNvSpPr/>
              <p:nvPr/>
            </p:nvSpPr>
            <p:spPr bwMode="ltGray">
              <a:xfrm>
                <a:off x="9829800" y="1179172"/>
                <a:ext cx="3538331" cy="2186608"/>
              </a:xfrm>
              <a:custGeom>
                <a:avLst/>
                <a:gdLst>
                  <a:gd name="connsiteX0" fmla="*/ 3260035 w 3538331"/>
                  <a:gd name="connsiteY0" fmla="*/ 1463040 h 2186608"/>
                  <a:gd name="connsiteX1" fmla="*/ 2647785 w 3538331"/>
                  <a:gd name="connsiteY1" fmla="*/ 866692 h 2186608"/>
                  <a:gd name="connsiteX2" fmla="*/ 1335819 w 3538331"/>
                  <a:gd name="connsiteY2" fmla="*/ 0 h 2186608"/>
                  <a:gd name="connsiteX3" fmla="*/ 79513 w 3538331"/>
                  <a:gd name="connsiteY3" fmla="*/ 246490 h 2186608"/>
                  <a:gd name="connsiteX4" fmla="*/ 0 w 3538331"/>
                  <a:gd name="connsiteY4" fmla="*/ 604299 h 2186608"/>
                  <a:gd name="connsiteX5" fmla="*/ 1033670 w 3538331"/>
                  <a:gd name="connsiteY5" fmla="*/ 2186608 h 2186608"/>
                  <a:gd name="connsiteX6" fmla="*/ 3538331 w 3538331"/>
                  <a:gd name="connsiteY6" fmla="*/ 1995777 h 2186608"/>
                  <a:gd name="connsiteX7" fmla="*/ 3315694 w 3538331"/>
                  <a:gd name="connsiteY7" fmla="*/ 1518699 h 2186608"/>
                  <a:gd name="connsiteX8" fmla="*/ 3037399 w 3538331"/>
                  <a:gd name="connsiteY8" fmla="*/ 1232452 h 218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8331" h="2186608">
                    <a:moveTo>
                      <a:pt x="3260035" y="1463040"/>
                    </a:moveTo>
                    <a:lnTo>
                      <a:pt x="2647785" y="866692"/>
                    </a:lnTo>
                    <a:lnTo>
                      <a:pt x="1335819" y="0"/>
                    </a:lnTo>
                    <a:lnTo>
                      <a:pt x="79513" y="246490"/>
                    </a:lnTo>
                    <a:lnTo>
                      <a:pt x="0" y="604299"/>
                    </a:lnTo>
                    <a:lnTo>
                      <a:pt x="1033670" y="2186608"/>
                    </a:lnTo>
                    <a:lnTo>
                      <a:pt x="3538331" y="1995777"/>
                    </a:lnTo>
                    <a:lnTo>
                      <a:pt x="3315694" y="1518699"/>
                    </a:lnTo>
                    <a:lnTo>
                      <a:pt x="3037399" y="1232452"/>
                    </a:lnTo>
                  </a:path>
                </a:pathLst>
              </a:custGeom>
              <a:solidFill>
                <a:srgbClr val="F3954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Parallelogram 89">
                <a:extLst>
                  <a:ext uri="{FF2B5EF4-FFF2-40B4-BE49-F238E27FC236}">
                    <a16:creationId xmlns:a16="http://schemas.microsoft.com/office/drawing/2014/main" id="{374B2AF5-E43D-C796-7CF5-9E9ED4175A0D}"/>
                  </a:ext>
                </a:extLst>
              </p:cNvPr>
              <p:cNvSpPr/>
              <p:nvPr/>
            </p:nvSpPr>
            <p:spPr bwMode="ltGray">
              <a:xfrm rot="20971820" flipH="1">
                <a:off x="10815318" y="2062897"/>
                <a:ext cx="1294393" cy="280554"/>
              </a:xfrm>
              <a:prstGeom prst="parallelogram">
                <a:avLst>
                  <a:gd name="adj" fmla="val 74350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1" name="Rounded Rectangle 84">
                <a:extLst>
                  <a:ext uri="{FF2B5EF4-FFF2-40B4-BE49-F238E27FC236}">
                    <a16:creationId xmlns:a16="http://schemas.microsoft.com/office/drawing/2014/main" id="{591C61F9-D29F-1C87-EB8A-7406B600DDE5}"/>
                  </a:ext>
                </a:extLst>
              </p:cNvPr>
              <p:cNvSpPr/>
              <p:nvPr/>
            </p:nvSpPr>
            <p:spPr bwMode="ltGray">
              <a:xfrm rot="20845182">
                <a:off x="11103722" y="4070930"/>
                <a:ext cx="2009079" cy="579164"/>
              </a:xfrm>
              <a:prstGeom prst="roundRect">
                <a:avLst>
                  <a:gd name="adj" fmla="val 50000"/>
                </a:avLst>
              </a:prstGeom>
              <a:solidFill>
                <a:srgbClr val="F3954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8CD7866-1E14-C486-50F9-1296C2FA8F6A}"/>
                  </a:ext>
                </a:extLst>
              </p:cNvPr>
              <p:cNvSpPr/>
              <p:nvPr/>
            </p:nvSpPr>
            <p:spPr bwMode="ltGray">
              <a:xfrm rot="20661832">
                <a:off x="10702085" y="3013005"/>
                <a:ext cx="1087770" cy="1579090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55" name="Rounded Rectangle 48">
              <a:extLst>
                <a:ext uri="{FF2B5EF4-FFF2-40B4-BE49-F238E27FC236}">
                  <a16:creationId xmlns:a16="http://schemas.microsoft.com/office/drawing/2014/main" id="{BE393377-E894-70AB-5BA0-7BE60207B3C4}"/>
                </a:ext>
              </a:extLst>
            </p:cNvPr>
            <p:cNvSpPr/>
            <p:nvPr/>
          </p:nvSpPr>
          <p:spPr>
            <a:xfrm rot="3627549">
              <a:off x="7471859" y="3493261"/>
              <a:ext cx="87606" cy="309835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9EFC1E1A-104A-F112-9943-B90C98E00083}"/>
                </a:ext>
              </a:extLst>
            </p:cNvPr>
            <p:cNvSpPr/>
            <p:nvPr/>
          </p:nvSpPr>
          <p:spPr bwMode="ltGray">
            <a:xfrm rot="6338572">
              <a:off x="7233351" y="3070434"/>
              <a:ext cx="368735" cy="419990"/>
            </a:xfrm>
            <a:prstGeom prst="chord">
              <a:avLst>
                <a:gd name="adj1" fmla="val 2700000"/>
                <a:gd name="adj2" fmla="val 14478678"/>
              </a:avLst>
            </a:prstGeom>
            <a:solidFill>
              <a:srgbClr val="F3954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7" name="Rounded Rectangle 50">
              <a:extLst>
                <a:ext uri="{FF2B5EF4-FFF2-40B4-BE49-F238E27FC236}">
                  <a16:creationId xmlns:a16="http://schemas.microsoft.com/office/drawing/2014/main" id="{9606F561-C03F-3AE2-342B-FB12E3BF3A67}"/>
                </a:ext>
              </a:extLst>
            </p:cNvPr>
            <p:cNvSpPr/>
            <p:nvPr/>
          </p:nvSpPr>
          <p:spPr bwMode="ltGray">
            <a:xfrm rot="20523355">
              <a:off x="7357280" y="3223725"/>
              <a:ext cx="354877" cy="49676"/>
            </a:xfrm>
            <a:prstGeom prst="roundRect">
              <a:avLst/>
            </a:prstGeom>
            <a:solidFill>
              <a:srgbClr val="F3954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340A07D-34D7-C04A-A07A-7EDECC0D4F9E}"/>
                </a:ext>
              </a:extLst>
            </p:cNvPr>
            <p:cNvSpPr/>
            <p:nvPr/>
          </p:nvSpPr>
          <p:spPr bwMode="ltGray">
            <a:xfrm>
              <a:off x="7308750" y="3086727"/>
              <a:ext cx="45719" cy="45719"/>
            </a:xfrm>
            <a:prstGeom prst="ellipse">
              <a:avLst/>
            </a:prstGeom>
            <a:solidFill>
              <a:srgbClr val="F3954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9BFA018-65B0-D630-9451-44AEBC5742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14007" y="3101694"/>
              <a:ext cx="499843" cy="707601"/>
              <a:chOff x="8424530" y="35351521"/>
              <a:chExt cx="556455" cy="787744"/>
            </a:xfrm>
            <a:grpFill/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EF4C27B-68AA-187E-0344-4ADE9C273E10}"/>
                  </a:ext>
                </a:extLst>
              </p:cNvPr>
              <p:cNvGrpSpPr/>
              <p:nvPr/>
            </p:nvGrpSpPr>
            <p:grpSpPr>
              <a:xfrm flipH="1">
                <a:off x="8424530" y="35351521"/>
                <a:ext cx="556455" cy="787744"/>
                <a:chOff x="604636" y="16272104"/>
                <a:chExt cx="495723" cy="724799"/>
              </a:xfrm>
              <a:grpFill/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28E530D-48EC-F0A4-56D7-E4E84A675DCA}"/>
                    </a:ext>
                  </a:extLst>
                </p:cNvPr>
                <p:cNvSpPr/>
                <p:nvPr/>
              </p:nvSpPr>
              <p:spPr>
                <a:xfrm>
                  <a:off x="719790" y="16272104"/>
                  <a:ext cx="280344" cy="28299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233B9524-05F8-F7DD-E680-FFEE96BC3017}"/>
                    </a:ext>
                  </a:extLst>
                </p:cNvPr>
                <p:cNvSpPr/>
                <p:nvPr/>
              </p:nvSpPr>
              <p:spPr>
                <a:xfrm>
                  <a:off x="957283" y="16434094"/>
                  <a:ext cx="58405" cy="58958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0271EC3-A98E-D88A-6AE8-FCAD45AD54CC}"/>
                    </a:ext>
                  </a:extLst>
                </p:cNvPr>
                <p:cNvSpPr/>
                <p:nvPr/>
              </p:nvSpPr>
              <p:spPr>
                <a:xfrm>
                  <a:off x="870485" y="16402718"/>
                  <a:ext cx="58405" cy="5895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71886EF-3958-8CCD-53B4-AF83A9E01F0D}"/>
                    </a:ext>
                  </a:extLst>
                </p:cNvPr>
                <p:cNvSpPr/>
                <p:nvPr/>
              </p:nvSpPr>
              <p:spPr>
                <a:xfrm>
                  <a:off x="835134" y="16534878"/>
                  <a:ext cx="45155" cy="4926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0" name="Flowchart: Delay 79">
                  <a:extLst>
                    <a:ext uri="{FF2B5EF4-FFF2-40B4-BE49-F238E27FC236}">
                      <a16:creationId xmlns:a16="http://schemas.microsoft.com/office/drawing/2014/main" id="{A28EE8F0-DFBB-FC06-2159-281268ACC88D}"/>
                    </a:ext>
                  </a:extLst>
                </p:cNvPr>
                <p:cNvSpPr/>
                <p:nvPr/>
              </p:nvSpPr>
              <p:spPr>
                <a:xfrm rot="16200000">
                  <a:off x="732781" y="16590795"/>
                  <a:ext cx="254482" cy="209134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1" name="Rounded Rectangle 74">
                  <a:extLst>
                    <a:ext uri="{FF2B5EF4-FFF2-40B4-BE49-F238E27FC236}">
                      <a16:creationId xmlns:a16="http://schemas.microsoft.com/office/drawing/2014/main" id="{AD59D4BD-181E-A3FA-AF6A-FCAACA23875A}"/>
                    </a:ext>
                  </a:extLst>
                </p:cNvPr>
                <p:cNvSpPr/>
                <p:nvPr/>
              </p:nvSpPr>
              <p:spPr>
                <a:xfrm>
                  <a:off x="756919" y="16714011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2" name="Rounded Rectangle 75">
                  <a:extLst>
                    <a:ext uri="{FF2B5EF4-FFF2-40B4-BE49-F238E27FC236}">
                      <a16:creationId xmlns:a16="http://schemas.microsoft.com/office/drawing/2014/main" id="{D5A3069B-7EE8-5778-4D58-96300C9D278A}"/>
                    </a:ext>
                  </a:extLst>
                </p:cNvPr>
                <p:cNvSpPr/>
                <p:nvPr/>
              </p:nvSpPr>
              <p:spPr>
                <a:xfrm rot="20727617">
                  <a:off x="908082" y="16717805"/>
                  <a:ext cx="80337" cy="27909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3" name="Rounded Rectangle 76">
                  <a:extLst>
                    <a:ext uri="{FF2B5EF4-FFF2-40B4-BE49-F238E27FC236}">
                      <a16:creationId xmlns:a16="http://schemas.microsoft.com/office/drawing/2014/main" id="{D27ABB85-F202-C60B-8738-A4D142E33981}"/>
                    </a:ext>
                  </a:extLst>
                </p:cNvPr>
                <p:cNvSpPr/>
                <p:nvPr/>
              </p:nvSpPr>
              <p:spPr>
                <a:xfrm rot="18605233">
                  <a:off x="680449" y="16476645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4" name="Rounded Rectangle 77">
                  <a:extLst>
                    <a:ext uri="{FF2B5EF4-FFF2-40B4-BE49-F238E27FC236}">
                      <a16:creationId xmlns:a16="http://schemas.microsoft.com/office/drawing/2014/main" id="{934F61D6-13B7-CCA9-E58C-EE8060919E88}"/>
                    </a:ext>
                  </a:extLst>
                </p:cNvPr>
                <p:cNvSpPr/>
                <p:nvPr/>
              </p:nvSpPr>
              <p:spPr>
                <a:xfrm rot="2775916">
                  <a:off x="963725" y="16483426"/>
                  <a:ext cx="60821" cy="21244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7037BF3-9862-09E0-E347-9C51CE95A5C9}"/>
                  </a:ext>
                </a:extLst>
              </p:cNvPr>
              <p:cNvSpPr/>
              <p:nvPr/>
            </p:nvSpPr>
            <p:spPr>
              <a:xfrm flipH="1">
                <a:off x="8707537" y="35491672"/>
                <a:ext cx="65560" cy="6407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BA022DA-A4EF-4E24-3C33-2D3EF02E508F}"/>
                  </a:ext>
                </a:extLst>
              </p:cNvPr>
              <p:cNvSpPr/>
              <p:nvPr/>
            </p:nvSpPr>
            <p:spPr>
              <a:xfrm flipH="1">
                <a:off x="8801917" y="35538883"/>
                <a:ext cx="65560" cy="6407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FAD132D-DDB1-96BD-8EC3-55265B8D861D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7957336" y="3467554"/>
              <a:ext cx="541702" cy="994415"/>
              <a:chOff x="5043873" y="2769173"/>
              <a:chExt cx="1137324" cy="208781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9D73A4A-3D83-4B32-CD6F-4A6EA95F9A47}"/>
                  </a:ext>
                </a:extLst>
              </p:cNvPr>
              <p:cNvGrpSpPr/>
              <p:nvPr/>
            </p:nvGrpSpPr>
            <p:grpSpPr>
              <a:xfrm>
                <a:off x="5043873" y="2769173"/>
                <a:ext cx="1137324" cy="2087814"/>
                <a:chOff x="4829103" y="3404756"/>
                <a:chExt cx="1137324" cy="2087814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0929E862-610D-B64E-A7B7-B58A8BEE14A7}"/>
                    </a:ext>
                  </a:extLst>
                </p:cNvPr>
                <p:cNvSpPr/>
                <p:nvPr/>
              </p:nvSpPr>
              <p:spPr>
                <a:xfrm rot="20679422">
                  <a:off x="5222477" y="4135555"/>
                  <a:ext cx="132126" cy="144164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4" name="Flowchart: Delay 63">
                  <a:extLst>
                    <a:ext uri="{FF2B5EF4-FFF2-40B4-BE49-F238E27FC236}">
                      <a16:creationId xmlns:a16="http://schemas.microsoft.com/office/drawing/2014/main" id="{1EC30E16-23C4-B12D-EE8F-A9773A932E3C}"/>
                    </a:ext>
                  </a:extLst>
                </p:cNvPr>
                <p:cNvSpPr/>
                <p:nvPr/>
              </p:nvSpPr>
              <p:spPr>
                <a:xfrm rot="15776873">
                  <a:off x="4972598" y="4299173"/>
                  <a:ext cx="744630" cy="611939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5" name="Rounded Rectangle 58">
                  <a:extLst>
                    <a:ext uri="{FF2B5EF4-FFF2-40B4-BE49-F238E27FC236}">
                      <a16:creationId xmlns:a16="http://schemas.microsoft.com/office/drawing/2014/main" id="{FECE4855-8F46-6130-F786-762731CD00F8}"/>
                    </a:ext>
                  </a:extLst>
                </p:cNvPr>
                <p:cNvSpPr/>
                <p:nvPr/>
              </p:nvSpPr>
              <p:spPr>
                <a:xfrm>
                  <a:off x="5062538" y="4659709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6" name="Rounded Rectangle 59">
                  <a:extLst>
                    <a:ext uri="{FF2B5EF4-FFF2-40B4-BE49-F238E27FC236}">
                      <a16:creationId xmlns:a16="http://schemas.microsoft.com/office/drawing/2014/main" id="{88D0F35A-0178-7451-7C7E-9CA3E2BDDD4B}"/>
                    </a:ext>
                  </a:extLst>
                </p:cNvPr>
                <p:cNvSpPr/>
                <p:nvPr/>
              </p:nvSpPr>
              <p:spPr>
                <a:xfrm rot="21122175">
                  <a:off x="5482159" y="4675912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7" name="Rounded Rectangle 60">
                  <a:extLst>
                    <a:ext uri="{FF2B5EF4-FFF2-40B4-BE49-F238E27FC236}">
                      <a16:creationId xmlns:a16="http://schemas.microsoft.com/office/drawing/2014/main" id="{5E19533F-736C-91F0-B1EC-FC7A74C66BD4}"/>
                    </a:ext>
                  </a:extLst>
                </p:cNvPr>
                <p:cNvSpPr/>
                <p:nvPr/>
              </p:nvSpPr>
              <p:spPr>
                <a:xfrm rot="4204738">
                  <a:off x="5566627" y="4267388"/>
                  <a:ext cx="177967" cy="621632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8" name="Rounded Rectangle 61">
                  <a:extLst>
                    <a:ext uri="{FF2B5EF4-FFF2-40B4-BE49-F238E27FC236}">
                      <a16:creationId xmlns:a16="http://schemas.microsoft.com/office/drawing/2014/main" id="{B193EB4B-456D-1993-81D6-745E8C0D8892}"/>
                    </a:ext>
                  </a:extLst>
                </p:cNvPr>
                <p:cNvSpPr/>
                <p:nvPr/>
              </p:nvSpPr>
              <p:spPr>
                <a:xfrm rot="2848593">
                  <a:off x="5511545" y="3909764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71D8671-8E69-DF9E-301B-005C2BBC66BE}"/>
                    </a:ext>
                  </a:extLst>
                </p:cNvPr>
                <p:cNvGrpSpPr/>
                <p:nvPr/>
              </p:nvGrpSpPr>
              <p:grpSpPr>
                <a:xfrm>
                  <a:off x="4829103" y="3404756"/>
                  <a:ext cx="820304" cy="855311"/>
                  <a:chOff x="4884973" y="3335201"/>
                  <a:chExt cx="820304" cy="855311"/>
                </a:xfrm>
                <a:grpFill/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DD4D615D-3FA5-EF6C-7A6A-0480A15504DF}"/>
                      </a:ext>
                    </a:extLst>
                  </p:cNvPr>
                  <p:cNvSpPr/>
                  <p:nvPr/>
                </p:nvSpPr>
                <p:spPr>
                  <a:xfrm>
                    <a:off x="4884973" y="3335201"/>
                    <a:ext cx="820304" cy="82807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CBD41783-915A-62F3-FDE3-638FFFDFEA19}"/>
                      </a:ext>
                    </a:extLst>
                  </p:cNvPr>
                  <p:cNvSpPr/>
                  <p:nvPr/>
                </p:nvSpPr>
                <p:spPr>
                  <a:xfrm>
                    <a:off x="5021762" y="4017997"/>
                    <a:ext cx="170897" cy="172515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799A4990-AA3F-756C-89D2-D2C5138CFBC1}"/>
                      </a:ext>
                    </a:extLst>
                  </p:cNvPr>
                  <p:cNvSpPr/>
                  <p:nvPr/>
                </p:nvSpPr>
                <p:spPr>
                  <a:xfrm rot="20539592">
                    <a:off x="5342668" y="3686169"/>
                    <a:ext cx="144000" cy="17251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56C016E-0BDC-64D0-E121-1F54AF9F9B70}"/>
                  </a:ext>
                </a:extLst>
              </p:cNvPr>
              <p:cNvSpPr/>
              <p:nvPr/>
            </p:nvSpPr>
            <p:spPr>
              <a:xfrm rot="20539592">
                <a:off x="5608881" y="2988971"/>
                <a:ext cx="144000" cy="172515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E8FD38E-9F2C-C6DE-95F4-3EE29F064F20}"/>
              </a:ext>
            </a:extLst>
          </p:cNvPr>
          <p:cNvGrpSpPr>
            <a:grpSpLocks noChangeAspect="1"/>
          </p:cNvGrpSpPr>
          <p:nvPr/>
        </p:nvGrpSpPr>
        <p:grpSpPr>
          <a:xfrm>
            <a:off x="5917057" y="1137463"/>
            <a:ext cx="1256356" cy="953959"/>
            <a:chOff x="15370728" y="3273730"/>
            <a:chExt cx="4243992" cy="3223919"/>
          </a:xfrm>
          <a:solidFill>
            <a:srgbClr val="DB4A3D"/>
          </a:solidFill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B4AD019-906F-176B-DB4D-042E3820C9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718733" y="3273730"/>
              <a:ext cx="929856" cy="1597047"/>
              <a:chOff x="4959320" y="2769173"/>
              <a:chExt cx="1215593" cy="2087814"/>
            </a:xfrm>
            <a:grpFill/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DB26DBD6-0CCF-CEE6-9EA8-8D70CE693974}"/>
                  </a:ext>
                </a:extLst>
              </p:cNvPr>
              <p:cNvGrpSpPr/>
              <p:nvPr/>
            </p:nvGrpSpPr>
            <p:grpSpPr>
              <a:xfrm>
                <a:off x="4959320" y="2769173"/>
                <a:ext cx="1215593" cy="2087814"/>
                <a:chOff x="4744550" y="3404756"/>
                <a:chExt cx="1215593" cy="2087814"/>
              </a:xfrm>
              <a:grpFill/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E881CFC6-27E1-9BE4-349F-EC3BB9E0CF4D}"/>
                    </a:ext>
                  </a:extLst>
                </p:cNvPr>
                <p:cNvSpPr/>
                <p:nvPr/>
              </p:nvSpPr>
              <p:spPr>
                <a:xfrm rot="20679422">
                  <a:off x="5222477" y="4135555"/>
                  <a:ext cx="132126" cy="144164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61" name="Flowchart: Delay 160">
                  <a:extLst>
                    <a:ext uri="{FF2B5EF4-FFF2-40B4-BE49-F238E27FC236}">
                      <a16:creationId xmlns:a16="http://schemas.microsoft.com/office/drawing/2014/main" id="{02C97CC8-1534-8364-44CF-941D636801FC}"/>
                    </a:ext>
                  </a:extLst>
                </p:cNvPr>
                <p:cNvSpPr/>
                <p:nvPr/>
              </p:nvSpPr>
              <p:spPr>
                <a:xfrm rot="15776873">
                  <a:off x="4972598" y="4299172"/>
                  <a:ext cx="744630" cy="611939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62" name="Rounded Rectangle 155">
                  <a:extLst>
                    <a:ext uri="{FF2B5EF4-FFF2-40B4-BE49-F238E27FC236}">
                      <a16:creationId xmlns:a16="http://schemas.microsoft.com/office/drawing/2014/main" id="{6AB2879D-E648-959A-13F1-D23EC1B0B34F}"/>
                    </a:ext>
                  </a:extLst>
                </p:cNvPr>
                <p:cNvSpPr/>
                <p:nvPr/>
              </p:nvSpPr>
              <p:spPr>
                <a:xfrm>
                  <a:off x="5062538" y="4659709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63" name="Rounded Rectangle 156">
                  <a:extLst>
                    <a:ext uri="{FF2B5EF4-FFF2-40B4-BE49-F238E27FC236}">
                      <a16:creationId xmlns:a16="http://schemas.microsoft.com/office/drawing/2014/main" id="{21881DED-1357-A88A-DBAE-D202DEFB5D2F}"/>
                    </a:ext>
                  </a:extLst>
                </p:cNvPr>
                <p:cNvSpPr/>
                <p:nvPr/>
              </p:nvSpPr>
              <p:spPr>
                <a:xfrm rot="21122175">
                  <a:off x="5482159" y="4675912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64" name="Rounded Rectangle 157">
                  <a:extLst>
                    <a:ext uri="{FF2B5EF4-FFF2-40B4-BE49-F238E27FC236}">
                      <a16:creationId xmlns:a16="http://schemas.microsoft.com/office/drawing/2014/main" id="{8722DDA6-D462-2493-3D08-E7EA38E73AE6}"/>
                    </a:ext>
                  </a:extLst>
                </p:cNvPr>
                <p:cNvSpPr/>
                <p:nvPr/>
              </p:nvSpPr>
              <p:spPr>
                <a:xfrm rot="7236264">
                  <a:off x="5560344" y="4294324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65" name="Rounded Rectangle 158">
                  <a:extLst>
                    <a:ext uri="{FF2B5EF4-FFF2-40B4-BE49-F238E27FC236}">
                      <a16:creationId xmlns:a16="http://schemas.microsoft.com/office/drawing/2014/main" id="{11F552D6-BA54-C686-D0B9-ED723CCF7E4C}"/>
                    </a:ext>
                  </a:extLst>
                </p:cNvPr>
                <p:cNvSpPr/>
                <p:nvPr/>
              </p:nvSpPr>
              <p:spPr>
                <a:xfrm rot="2848593">
                  <a:off x="5511545" y="3909764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2990DE3C-94D2-AD94-692D-FC3B1067EB7C}"/>
                    </a:ext>
                  </a:extLst>
                </p:cNvPr>
                <p:cNvGrpSpPr/>
                <p:nvPr/>
              </p:nvGrpSpPr>
              <p:grpSpPr>
                <a:xfrm>
                  <a:off x="4744550" y="3404756"/>
                  <a:ext cx="904857" cy="828070"/>
                  <a:chOff x="4800420" y="3335201"/>
                  <a:chExt cx="904857" cy="828070"/>
                </a:xfrm>
                <a:grpFill/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C14DB1E3-B358-AB9D-FE38-CAB049B0ED94}"/>
                      </a:ext>
                    </a:extLst>
                  </p:cNvPr>
                  <p:cNvSpPr/>
                  <p:nvPr/>
                </p:nvSpPr>
                <p:spPr>
                  <a:xfrm>
                    <a:off x="4884973" y="3335201"/>
                    <a:ext cx="820304" cy="82807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54FCE9C2-D5BA-54E7-1CC4-1006D6789AD2}"/>
                      </a:ext>
                    </a:extLst>
                  </p:cNvPr>
                  <p:cNvSpPr/>
                  <p:nvPr/>
                </p:nvSpPr>
                <p:spPr>
                  <a:xfrm>
                    <a:off x="4800420" y="3647351"/>
                    <a:ext cx="170896" cy="172515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4C288BCC-0FB0-D773-2D40-D4D1C1F8C305}"/>
                      </a:ext>
                    </a:extLst>
                  </p:cNvPr>
                  <p:cNvSpPr/>
                  <p:nvPr/>
                </p:nvSpPr>
                <p:spPr>
                  <a:xfrm rot="1959433">
                    <a:off x="5342668" y="3686168"/>
                    <a:ext cx="144000" cy="17251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FC5A4D0-1E5B-6791-1760-B8F3CBADA8BC}"/>
                  </a:ext>
                </a:extLst>
              </p:cNvPr>
              <p:cNvSpPr/>
              <p:nvPr/>
            </p:nvSpPr>
            <p:spPr>
              <a:xfrm rot="1824134">
                <a:off x="5670851" y="3184866"/>
                <a:ext cx="144000" cy="172515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04" name="Group 50">
              <a:extLst>
                <a:ext uri="{FF2B5EF4-FFF2-40B4-BE49-F238E27FC236}">
                  <a16:creationId xmlns:a16="http://schemas.microsoft.com/office/drawing/2014/main" id="{877E2220-3B68-CDB9-BACE-E2C0185207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431876" y="3577374"/>
              <a:ext cx="899170" cy="899170"/>
              <a:chOff x="2341" y="1925"/>
              <a:chExt cx="987" cy="987"/>
            </a:xfrm>
            <a:grpFill/>
            <a:effectLst/>
          </p:grpSpPr>
          <p:sp>
            <p:nvSpPr>
              <p:cNvPr id="156" name="Freeform 51">
                <a:extLst>
                  <a:ext uri="{FF2B5EF4-FFF2-40B4-BE49-F238E27FC236}">
                    <a16:creationId xmlns:a16="http://schemas.microsoft.com/office/drawing/2014/main" id="{C64A24A5-C64F-49F4-8E6A-53F6899C86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solidFill>
                <a:srgbClr val="F395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157" name="Oval 52">
                <a:extLst>
                  <a:ext uri="{FF2B5EF4-FFF2-40B4-BE49-F238E27FC236}">
                    <a16:creationId xmlns:a16="http://schemas.microsoft.com/office/drawing/2014/main" id="{51BE1306-BD7B-53CA-43DC-DF542229B0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72434" tIns="0" rIns="73917" bIns="0" anchor="ctr"/>
              <a:lstStyle/>
              <a:p>
                <a:pPr algn="ctr" defTabSz="1042988">
                  <a:buSzPct val="90000"/>
                  <a:defRPr/>
                </a:pPr>
                <a:endParaRPr lang="en-GB" sz="1000" kern="0" dirty="0">
                  <a:solidFill>
                    <a:srgbClr val="000000"/>
                  </a:solidFill>
                  <a:latin typeface="Georgia"/>
                  <a:cs typeface="Arial" charset="0"/>
                </a:endParaRPr>
              </a:p>
            </p:txBody>
          </p:sp>
        </p:grpSp>
        <p:grpSp>
          <p:nvGrpSpPr>
            <p:cNvPr id="105" name="Group 50">
              <a:extLst>
                <a:ext uri="{FF2B5EF4-FFF2-40B4-BE49-F238E27FC236}">
                  <a16:creationId xmlns:a16="http://schemas.microsoft.com/office/drawing/2014/main" id="{190E54C0-6DA7-E7FD-9E69-52CEDEA6318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238637" y="3825636"/>
              <a:ext cx="1315743" cy="1315743"/>
              <a:chOff x="2341" y="1925"/>
              <a:chExt cx="987" cy="987"/>
            </a:xfrm>
            <a:grpFill/>
            <a:effectLst/>
          </p:grpSpPr>
          <p:sp>
            <p:nvSpPr>
              <p:cNvPr id="154" name="Freeform 51">
                <a:extLst>
                  <a:ext uri="{FF2B5EF4-FFF2-40B4-BE49-F238E27FC236}">
                    <a16:creationId xmlns:a16="http://schemas.microsoft.com/office/drawing/2014/main" id="{903E0691-0C36-7BB6-3E6D-3D2C7F62A9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solidFill>
                <a:srgbClr val="F395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155" name="Oval 52">
                <a:extLst>
                  <a:ext uri="{FF2B5EF4-FFF2-40B4-BE49-F238E27FC236}">
                    <a16:creationId xmlns:a16="http://schemas.microsoft.com/office/drawing/2014/main" id="{AB6D21CB-284F-CDD1-FDE3-1995CF6488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72434" tIns="0" rIns="73917" bIns="0" anchor="ctr"/>
              <a:lstStyle/>
              <a:p>
                <a:pPr algn="ctr" defTabSz="1042988">
                  <a:buSzPct val="90000"/>
                  <a:defRPr/>
                </a:pPr>
                <a:endParaRPr lang="en-GB" sz="1000" kern="0" dirty="0">
                  <a:solidFill>
                    <a:srgbClr val="000000"/>
                  </a:solidFill>
                  <a:latin typeface="Georgia"/>
                  <a:cs typeface="Arial" charset="0"/>
                </a:endParaRPr>
              </a:p>
            </p:txBody>
          </p:sp>
        </p:grpSp>
        <p:grpSp>
          <p:nvGrpSpPr>
            <p:cNvPr id="106" name="Group 50">
              <a:extLst>
                <a:ext uri="{FF2B5EF4-FFF2-40B4-BE49-F238E27FC236}">
                  <a16:creationId xmlns:a16="http://schemas.microsoft.com/office/drawing/2014/main" id="{CBFE1D83-4346-D710-BD31-8F6C7C1F15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955969" y="5056824"/>
              <a:ext cx="730633" cy="730633"/>
              <a:chOff x="2341" y="1925"/>
              <a:chExt cx="987" cy="987"/>
            </a:xfrm>
            <a:grpFill/>
            <a:effectLst/>
          </p:grpSpPr>
          <p:sp>
            <p:nvSpPr>
              <p:cNvPr id="152" name="Freeform 51">
                <a:extLst>
                  <a:ext uri="{FF2B5EF4-FFF2-40B4-BE49-F238E27FC236}">
                    <a16:creationId xmlns:a16="http://schemas.microsoft.com/office/drawing/2014/main" id="{2522BAC6-C7B8-775D-1F61-2A5C63DFE9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solidFill>
                <a:srgbClr val="F395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153" name="Oval 52">
                <a:extLst>
                  <a:ext uri="{FF2B5EF4-FFF2-40B4-BE49-F238E27FC236}">
                    <a16:creationId xmlns:a16="http://schemas.microsoft.com/office/drawing/2014/main" id="{D3FBAFA0-AA00-D492-24F8-F066308804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72434" tIns="0" rIns="73917" bIns="0" anchor="ctr"/>
              <a:lstStyle/>
              <a:p>
                <a:pPr algn="ctr" defTabSz="1042988">
                  <a:buSzPct val="90000"/>
                  <a:defRPr/>
                </a:pPr>
                <a:endParaRPr lang="en-GB" sz="1000" kern="0" dirty="0">
                  <a:solidFill>
                    <a:srgbClr val="000000"/>
                  </a:solidFill>
                  <a:latin typeface="Georgia"/>
                  <a:cs typeface="Arial" charset="0"/>
                </a:endParaRPr>
              </a:p>
            </p:txBody>
          </p:sp>
        </p:grpSp>
        <p:grpSp>
          <p:nvGrpSpPr>
            <p:cNvPr id="107" name="Group 50">
              <a:extLst>
                <a:ext uri="{FF2B5EF4-FFF2-40B4-BE49-F238E27FC236}">
                  <a16:creationId xmlns:a16="http://schemas.microsoft.com/office/drawing/2014/main" id="{15989988-A5E2-F3CB-76BC-257C82907AD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562597" y="4872897"/>
              <a:ext cx="730633" cy="730633"/>
              <a:chOff x="2341" y="1925"/>
              <a:chExt cx="987" cy="987"/>
            </a:xfrm>
            <a:grpFill/>
            <a:effectLst/>
          </p:grpSpPr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B0A24CB6-DE31-C743-B2F7-D4A7758289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solidFill>
                <a:srgbClr val="F395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151" name="Oval 52">
                <a:extLst>
                  <a:ext uri="{FF2B5EF4-FFF2-40B4-BE49-F238E27FC236}">
                    <a16:creationId xmlns:a16="http://schemas.microsoft.com/office/drawing/2014/main" id="{C5E781E7-FCB6-1491-D752-C1CADCF2DA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72434" tIns="0" rIns="73917" bIns="0" anchor="ctr"/>
              <a:lstStyle/>
              <a:p>
                <a:pPr algn="ctr" defTabSz="1042988">
                  <a:buSzPct val="90000"/>
                  <a:defRPr/>
                </a:pPr>
                <a:endParaRPr lang="en-GB" sz="1000" kern="0" dirty="0">
                  <a:solidFill>
                    <a:srgbClr val="000000"/>
                  </a:solidFill>
                  <a:latin typeface="Georgia"/>
                  <a:cs typeface="Arial" charset="0"/>
                </a:endParaRPr>
              </a:p>
            </p:txBody>
          </p:sp>
        </p:grpSp>
        <p:grpSp>
          <p:nvGrpSpPr>
            <p:cNvPr id="108" name="Group 50">
              <a:extLst>
                <a:ext uri="{FF2B5EF4-FFF2-40B4-BE49-F238E27FC236}">
                  <a16:creationId xmlns:a16="http://schemas.microsoft.com/office/drawing/2014/main" id="{CA01781A-D8A7-5277-C980-08C16D49C7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228045" y="3826178"/>
              <a:ext cx="1071195" cy="1071195"/>
              <a:chOff x="2341" y="1925"/>
              <a:chExt cx="987" cy="987"/>
            </a:xfrm>
            <a:grpFill/>
            <a:effectLst/>
          </p:grpSpPr>
          <p:sp>
            <p:nvSpPr>
              <p:cNvPr id="148" name="Freeform 141">
                <a:extLst>
                  <a:ext uri="{FF2B5EF4-FFF2-40B4-BE49-F238E27FC236}">
                    <a16:creationId xmlns:a16="http://schemas.microsoft.com/office/drawing/2014/main" id="{A4266B1E-D436-1939-ABE2-1633B3A333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solidFill>
                <a:srgbClr val="F395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  <a:latin typeface="Georgia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321F4E62-CFB4-9003-76BC-F9A81FDEBB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72434" tIns="0" rIns="73917" bIns="0" anchor="ctr"/>
              <a:lstStyle/>
              <a:p>
                <a:pPr algn="ctr" defTabSz="1042988">
                  <a:buSzPct val="90000"/>
                  <a:defRPr/>
                </a:pPr>
                <a:endParaRPr lang="en-GB" sz="1000" kern="0" dirty="0">
                  <a:solidFill>
                    <a:srgbClr val="000000"/>
                  </a:solidFill>
                  <a:latin typeface="Georgia"/>
                  <a:cs typeface="Arial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132079D-EACD-130E-8E75-B5CE14406AC8}"/>
                </a:ext>
              </a:extLst>
            </p:cNvPr>
            <p:cNvGrpSpPr/>
            <p:nvPr/>
          </p:nvGrpSpPr>
          <p:grpSpPr>
            <a:xfrm>
              <a:off x="18585177" y="4409836"/>
              <a:ext cx="1029543" cy="2087813"/>
              <a:chOff x="4916331" y="2769173"/>
              <a:chExt cx="1029543" cy="2087813"/>
            </a:xfrm>
            <a:grpFill/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EBBA4BA-534B-50AA-4C6F-1574A35C9614}"/>
                  </a:ext>
                </a:extLst>
              </p:cNvPr>
              <p:cNvGrpSpPr/>
              <p:nvPr/>
            </p:nvGrpSpPr>
            <p:grpSpPr>
              <a:xfrm>
                <a:off x="4916331" y="2769173"/>
                <a:ext cx="1029543" cy="2087813"/>
                <a:chOff x="4701561" y="3404756"/>
                <a:chExt cx="1029543" cy="2087813"/>
              </a:xfrm>
              <a:grpFill/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0159E880-BF40-85BC-5948-45356D842C40}"/>
                    </a:ext>
                  </a:extLst>
                </p:cNvPr>
                <p:cNvSpPr/>
                <p:nvPr/>
              </p:nvSpPr>
              <p:spPr>
                <a:xfrm rot="20679422">
                  <a:off x="5222477" y="4135555"/>
                  <a:ext cx="132126" cy="144164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39" name="Flowchart: Delay 138">
                  <a:extLst>
                    <a:ext uri="{FF2B5EF4-FFF2-40B4-BE49-F238E27FC236}">
                      <a16:creationId xmlns:a16="http://schemas.microsoft.com/office/drawing/2014/main" id="{8303CCF4-6560-6A4F-117C-91B15372EAAB}"/>
                    </a:ext>
                  </a:extLst>
                </p:cNvPr>
                <p:cNvSpPr/>
                <p:nvPr/>
              </p:nvSpPr>
              <p:spPr>
                <a:xfrm rot="15776873">
                  <a:off x="4972598" y="4299172"/>
                  <a:ext cx="744630" cy="611939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0" name="Rounded Rectangle 133">
                  <a:extLst>
                    <a:ext uri="{FF2B5EF4-FFF2-40B4-BE49-F238E27FC236}">
                      <a16:creationId xmlns:a16="http://schemas.microsoft.com/office/drawing/2014/main" id="{FE071ECB-C9CE-4034-331E-7CF0DF8C4848}"/>
                    </a:ext>
                  </a:extLst>
                </p:cNvPr>
                <p:cNvSpPr/>
                <p:nvPr/>
              </p:nvSpPr>
              <p:spPr>
                <a:xfrm>
                  <a:off x="5062538" y="4659709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1" name="Rounded Rectangle 134">
                  <a:extLst>
                    <a:ext uri="{FF2B5EF4-FFF2-40B4-BE49-F238E27FC236}">
                      <a16:creationId xmlns:a16="http://schemas.microsoft.com/office/drawing/2014/main" id="{7FC676C9-A1EF-20EE-1031-B8894B578FFD}"/>
                    </a:ext>
                  </a:extLst>
                </p:cNvPr>
                <p:cNvSpPr/>
                <p:nvPr/>
              </p:nvSpPr>
              <p:spPr>
                <a:xfrm rot="20781455">
                  <a:off x="5496033" y="4675911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2" name="Rounded Rectangle 135">
                  <a:extLst>
                    <a:ext uri="{FF2B5EF4-FFF2-40B4-BE49-F238E27FC236}">
                      <a16:creationId xmlns:a16="http://schemas.microsoft.com/office/drawing/2014/main" id="{8C63E554-169E-919F-743A-62E4940BC542}"/>
                    </a:ext>
                  </a:extLst>
                </p:cNvPr>
                <p:cNvSpPr/>
                <p:nvPr/>
              </p:nvSpPr>
              <p:spPr>
                <a:xfrm rot="7236264">
                  <a:off x="5009437" y="4294325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3" name="Rounded Rectangle 136">
                  <a:extLst>
                    <a:ext uri="{FF2B5EF4-FFF2-40B4-BE49-F238E27FC236}">
                      <a16:creationId xmlns:a16="http://schemas.microsoft.com/office/drawing/2014/main" id="{515ADCA5-3E30-9353-C45A-626ADA29B677}"/>
                    </a:ext>
                  </a:extLst>
                </p:cNvPr>
                <p:cNvSpPr/>
                <p:nvPr/>
              </p:nvSpPr>
              <p:spPr>
                <a:xfrm rot="18176598">
                  <a:off x="4923395" y="3975028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A918F26D-F2B1-5985-D9BE-0A35396A66B4}"/>
                    </a:ext>
                  </a:extLst>
                </p:cNvPr>
                <p:cNvGrpSpPr/>
                <p:nvPr/>
              </p:nvGrpSpPr>
              <p:grpSpPr>
                <a:xfrm>
                  <a:off x="4829103" y="3404756"/>
                  <a:ext cx="860389" cy="828070"/>
                  <a:chOff x="4884973" y="3335201"/>
                  <a:chExt cx="860389" cy="828070"/>
                </a:xfrm>
                <a:grpFill/>
              </p:grpSpPr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051C1C58-F11B-7CC6-7AC6-73AACA0129F4}"/>
                      </a:ext>
                    </a:extLst>
                  </p:cNvPr>
                  <p:cNvSpPr/>
                  <p:nvPr/>
                </p:nvSpPr>
                <p:spPr>
                  <a:xfrm>
                    <a:off x="4884973" y="3335201"/>
                    <a:ext cx="820304" cy="82807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5ED217DE-3ED4-30B7-22AD-12432B6D99BC}"/>
                      </a:ext>
                    </a:extLst>
                  </p:cNvPr>
                  <p:cNvSpPr/>
                  <p:nvPr/>
                </p:nvSpPr>
                <p:spPr>
                  <a:xfrm>
                    <a:off x="5574465" y="3852588"/>
                    <a:ext cx="170897" cy="172515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3685E658-29D0-C644-CFE4-8D68B75AAF32}"/>
                      </a:ext>
                    </a:extLst>
                  </p:cNvPr>
                  <p:cNvSpPr/>
                  <p:nvPr/>
                </p:nvSpPr>
                <p:spPr>
                  <a:xfrm rot="20539592">
                    <a:off x="4971938" y="3697077"/>
                    <a:ext cx="144000" cy="17251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D36A794-11DF-7527-A911-482E682D7CD5}"/>
                  </a:ext>
                </a:extLst>
              </p:cNvPr>
              <p:cNvSpPr/>
              <p:nvPr/>
            </p:nvSpPr>
            <p:spPr>
              <a:xfrm rot="20539592">
                <a:off x="5306582" y="3178481"/>
                <a:ext cx="144000" cy="172515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E5AFCEF-BE17-7B90-E30A-3E1987626F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370728" y="3464649"/>
              <a:ext cx="1060640" cy="1957861"/>
              <a:chOff x="5043873" y="2769173"/>
              <a:chExt cx="1131040" cy="2087814"/>
            </a:xfrm>
            <a:grpFill/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70D00DE-5489-5811-85A2-5FA8EE449B4D}"/>
                  </a:ext>
                </a:extLst>
              </p:cNvPr>
              <p:cNvGrpSpPr/>
              <p:nvPr/>
            </p:nvGrpSpPr>
            <p:grpSpPr>
              <a:xfrm>
                <a:off x="5043873" y="2769173"/>
                <a:ext cx="1131040" cy="2087814"/>
                <a:chOff x="4829103" y="3404756"/>
                <a:chExt cx="1131040" cy="2087814"/>
              </a:xfrm>
              <a:grpFill/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C5804B0-BD2A-5F1A-C720-030AC7E389BE}"/>
                    </a:ext>
                  </a:extLst>
                </p:cNvPr>
                <p:cNvSpPr/>
                <p:nvPr/>
              </p:nvSpPr>
              <p:spPr>
                <a:xfrm rot="20679422">
                  <a:off x="5222477" y="4135555"/>
                  <a:ext cx="132126" cy="144164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7" name="Flowchart: Delay 126">
                  <a:extLst>
                    <a:ext uri="{FF2B5EF4-FFF2-40B4-BE49-F238E27FC236}">
                      <a16:creationId xmlns:a16="http://schemas.microsoft.com/office/drawing/2014/main" id="{98F08AB9-B6A0-D955-7CF3-858B057ECB00}"/>
                    </a:ext>
                  </a:extLst>
                </p:cNvPr>
                <p:cNvSpPr/>
                <p:nvPr/>
              </p:nvSpPr>
              <p:spPr>
                <a:xfrm rot="15776873">
                  <a:off x="4972598" y="4299172"/>
                  <a:ext cx="744630" cy="611939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8" name="Rounded Rectangle 121">
                  <a:extLst>
                    <a:ext uri="{FF2B5EF4-FFF2-40B4-BE49-F238E27FC236}">
                      <a16:creationId xmlns:a16="http://schemas.microsoft.com/office/drawing/2014/main" id="{ED2AB82B-3B6D-5FEF-6DAD-C201A17BBEA5}"/>
                    </a:ext>
                  </a:extLst>
                </p:cNvPr>
                <p:cNvSpPr/>
                <p:nvPr/>
              </p:nvSpPr>
              <p:spPr>
                <a:xfrm>
                  <a:off x="5062538" y="4659709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9" name="Rounded Rectangle 122">
                  <a:extLst>
                    <a:ext uri="{FF2B5EF4-FFF2-40B4-BE49-F238E27FC236}">
                      <a16:creationId xmlns:a16="http://schemas.microsoft.com/office/drawing/2014/main" id="{D6B71CC6-14F2-19C3-550D-33D770E281FC}"/>
                    </a:ext>
                  </a:extLst>
                </p:cNvPr>
                <p:cNvSpPr/>
                <p:nvPr/>
              </p:nvSpPr>
              <p:spPr>
                <a:xfrm rot="21122175">
                  <a:off x="5482159" y="4675912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30" name="Rounded Rectangle 123">
                  <a:extLst>
                    <a:ext uri="{FF2B5EF4-FFF2-40B4-BE49-F238E27FC236}">
                      <a16:creationId xmlns:a16="http://schemas.microsoft.com/office/drawing/2014/main" id="{FCB14FAC-435C-9A28-AF00-3BC6F690A30E}"/>
                    </a:ext>
                  </a:extLst>
                </p:cNvPr>
                <p:cNvSpPr/>
                <p:nvPr/>
              </p:nvSpPr>
              <p:spPr>
                <a:xfrm rot="7236264">
                  <a:off x="5560344" y="4294324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31" name="Rounded Rectangle 124">
                  <a:extLst>
                    <a:ext uri="{FF2B5EF4-FFF2-40B4-BE49-F238E27FC236}">
                      <a16:creationId xmlns:a16="http://schemas.microsoft.com/office/drawing/2014/main" id="{7D9EEDE4-B0BC-F72C-01FA-05532E343D5C}"/>
                    </a:ext>
                  </a:extLst>
                </p:cNvPr>
                <p:cNvSpPr/>
                <p:nvPr/>
              </p:nvSpPr>
              <p:spPr>
                <a:xfrm rot="2848593">
                  <a:off x="5511545" y="3909764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1BC80F91-E7A4-C96A-2C24-4DF427635D2A}"/>
                    </a:ext>
                  </a:extLst>
                </p:cNvPr>
                <p:cNvGrpSpPr/>
                <p:nvPr/>
              </p:nvGrpSpPr>
              <p:grpSpPr>
                <a:xfrm>
                  <a:off x="4829103" y="3404756"/>
                  <a:ext cx="820304" cy="855311"/>
                  <a:chOff x="4884973" y="3335201"/>
                  <a:chExt cx="820304" cy="855311"/>
                </a:xfrm>
                <a:grpFill/>
              </p:grpSpPr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EE1100BF-300B-B76D-D64C-9AF68924CE02}"/>
                      </a:ext>
                    </a:extLst>
                  </p:cNvPr>
                  <p:cNvSpPr/>
                  <p:nvPr/>
                </p:nvSpPr>
                <p:spPr>
                  <a:xfrm>
                    <a:off x="4884973" y="3335201"/>
                    <a:ext cx="820304" cy="82807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F2340C30-1C28-74A3-AC8D-41D17C9EB3EC}"/>
                      </a:ext>
                    </a:extLst>
                  </p:cNvPr>
                  <p:cNvSpPr/>
                  <p:nvPr/>
                </p:nvSpPr>
                <p:spPr>
                  <a:xfrm>
                    <a:off x="5021762" y="4017997"/>
                    <a:ext cx="170897" cy="172515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73F3BEA8-7583-EF2F-38FA-C9B37F6D74FC}"/>
                      </a:ext>
                    </a:extLst>
                  </p:cNvPr>
                  <p:cNvSpPr/>
                  <p:nvPr/>
                </p:nvSpPr>
                <p:spPr>
                  <a:xfrm rot="20539592">
                    <a:off x="5342668" y="3686169"/>
                    <a:ext cx="144000" cy="17251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BD5EE1A-461A-19E7-AC5C-DCB9F9B4C1E3}"/>
                  </a:ext>
                </a:extLst>
              </p:cNvPr>
              <p:cNvSpPr/>
              <p:nvPr/>
            </p:nvSpPr>
            <p:spPr>
              <a:xfrm rot="20539592">
                <a:off x="5608881" y="2988971"/>
                <a:ext cx="144000" cy="172515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8947D62-55FC-CF66-2195-5AD0EB961D4D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7080479" y="4448821"/>
              <a:ext cx="1032841" cy="1780921"/>
              <a:chOff x="5001514" y="2769173"/>
              <a:chExt cx="1160476" cy="2087814"/>
            </a:xfrm>
            <a:grpFill/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2B3D7AF-490B-FC13-2464-9E3684C84657}"/>
                  </a:ext>
                </a:extLst>
              </p:cNvPr>
              <p:cNvGrpSpPr/>
              <p:nvPr/>
            </p:nvGrpSpPr>
            <p:grpSpPr>
              <a:xfrm>
                <a:off x="5001514" y="2769173"/>
                <a:ext cx="1160476" cy="2087814"/>
                <a:chOff x="4786744" y="3404756"/>
                <a:chExt cx="1160476" cy="2087814"/>
              </a:xfrm>
              <a:grpFill/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C4FB88FE-B1FE-C5FE-66FC-BA630D73471F}"/>
                    </a:ext>
                  </a:extLst>
                </p:cNvPr>
                <p:cNvSpPr/>
                <p:nvPr/>
              </p:nvSpPr>
              <p:spPr>
                <a:xfrm rot="20679422">
                  <a:off x="5222477" y="4135555"/>
                  <a:ext cx="132126" cy="144164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5" name="Flowchart: Delay 114">
                  <a:extLst>
                    <a:ext uri="{FF2B5EF4-FFF2-40B4-BE49-F238E27FC236}">
                      <a16:creationId xmlns:a16="http://schemas.microsoft.com/office/drawing/2014/main" id="{901E8F58-3491-B45D-EA93-5433F5C7C4C6}"/>
                    </a:ext>
                  </a:extLst>
                </p:cNvPr>
                <p:cNvSpPr/>
                <p:nvPr/>
              </p:nvSpPr>
              <p:spPr>
                <a:xfrm rot="15776873">
                  <a:off x="4972598" y="4299172"/>
                  <a:ext cx="744630" cy="611939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6" name="Rounded Rectangle 109">
                  <a:extLst>
                    <a:ext uri="{FF2B5EF4-FFF2-40B4-BE49-F238E27FC236}">
                      <a16:creationId xmlns:a16="http://schemas.microsoft.com/office/drawing/2014/main" id="{54D42089-1B5C-7EBA-3E9B-8C73ABF7E85A}"/>
                    </a:ext>
                  </a:extLst>
                </p:cNvPr>
                <p:cNvSpPr/>
                <p:nvPr/>
              </p:nvSpPr>
              <p:spPr>
                <a:xfrm>
                  <a:off x="5062538" y="4659709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7" name="Rounded Rectangle 110">
                  <a:extLst>
                    <a:ext uri="{FF2B5EF4-FFF2-40B4-BE49-F238E27FC236}">
                      <a16:creationId xmlns:a16="http://schemas.microsoft.com/office/drawing/2014/main" id="{06C2B62B-9B58-458E-5372-390B6E7E0A7D}"/>
                    </a:ext>
                  </a:extLst>
                </p:cNvPr>
                <p:cNvSpPr/>
                <p:nvPr/>
              </p:nvSpPr>
              <p:spPr>
                <a:xfrm rot="21328528">
                  <a:off x="5492662" y="4675912"/>
                  <a:ext cx="235071" cy="81665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8" name="Rounded Rectangle 111">
                  <a:extLst>
                    <a:ext uri="{FF2B5EF4-FFF2-40B4-BE49-F238E27FC236}">
                      <a16:creationId xmlns:a16="http://schemas.microsoft.com/office/drawing/2014/main" id="{3A59F448-F231-A511-FDDD-DF624A706A8A}"/>
                    </a:ext>
                  </a:extLst>
                </p:cNvPr>
                <p:cNvSpPr/>
                <p:nvPr/>
              </p:nvSpPr>
              <p:spPr>
                <a:xfrm rot="7236264">
                  <a:off x="5547421" y="4277755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9" name="Rounded Rectangle 112">
                  <a:extLst>
                    <a:ext uri="{FF2B5EF4-FFF2-40B4-BE49-F238E27FC236}">
                      <a16:creationId xmlns:a16="http://schemas.microsoft.com/office/drawing/2014/main" id="{FB179EA7-F52D-6C5B-A9A7-3D70477E8879}"/>
                    </a:ext>
                  </a:extLst>
                </p:cNvPr>
                <p:cNvSpPr/>
                <p:nvPr/>
              </p:nvSpPr>
              <p:spPr>
                <a:xfrm rot="2848593">
                  <a:off x="5511545" y="3909764"/>
                  <a:ext cx="177966" cy="6216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70BAD3ED-0926-F5BE-CF11-FED009FCAD28}"/>
                    </a:ext>
                  </a:extLst>
                </p:cNvPr>
                <p:cNvGrpSpPr/>
                <p:nvPr/>
              </p:nvGrpSpPr>
              <p:grpSpPr>
                <a:xfrm>
                  <a:off x="4786744" y="3404756"/>
                  <a:ext cx="862663" cy="828070"/>
                  <a:chOff x="4842614" y="3335201"/>
                  <a:chExt cx="862663" cy="828070"/>
                </a:xfrm>
                <a:grpFill/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798480CF-C7F3-767A-6F3E-AE5EB4AD28F6}"/>
                      </a:ext>
                    </a:extLst>
                  </p:cNvPr>
                  <p:cNvSpPr/>
                  <p:nvPr/>
                </p:nvSpPr>
                <p:spPr>
                  <a:xfrm>
                    <a:off x="4884973" y="3335201"/>
                    <a:ext cx="820304" cy="82807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3546B1A1-4478-3C69-5A82-25B418EFDB85}"/>
                      </a:ext>
                    </a:extLst>
                  </p:cNvPr>
                  <p:cNvSpPr/>
                  <p:nvPr/>
                </p:nvSpPr>
                <p:spPr>
                  <a:xfrm>
                    <a:off x="4842614" y="3802793"/>
                    <a:ext cx="170897" cy="172515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A3D83745-AFF3-5CF7-EB77-148CDAEEF73D}"/>
                      </a:ext>
                    </a:extLst>
                  </p:cNvPr>
                  <p:cNvSpPr/>
                  <p:nvPr/>
                </p:nvSpPr>
                <p:spPr>
                  <a:xfrm rot="20539592">
                    <a:off x="5342668" y="3686169"/>
                    <a:ext cx="144000" cy="17251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7A74039C-1614-F7A0-E371-2539AE8DD8EF}"/>
                  </a:ext>
                </a:extLst>
              </p:cNvPr>
              <p:cNvSpPr/>
              <p:nvPr/>
            </p:nvSpPr>
            <p:spPr>
              <a:xfrm rot="20539592">
                <a:off x="5668363" y="3096950"/>
                <a:ext cx="144000" cy="172515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F64CE10-FCF6-EAAA-1598-60AAEE5E67C9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97" y="2986182"/>
            <a:ext cx="897271" cy="800472"/>
            <a:chOff x="2324638" y="1602212"/>
            <a:chExt cx="1156822" cy="1036276"/>
          </a:xfrm>
          <a:solidFill>
            <a:srgbClr val="DB4A3D"/>
          </a:solidFill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7C4EEC5-6292-5E0E-A40D-4CF07A083C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24638" y="1602212"/>
              <a:ext cx="973206" cy="1036276"/>
              <a:chOff x="2324638" y="1602212"/>
              <a:chExt cx="973206" cy="1036276"/>
            </a:xfrm>
            <a:grpFill/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5927DCB0-A7F6-0358-5859-AAAD850FCF5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24638" y="1602212"/>
                <a:ext cx="973206" cy="1036276"/>
                <a:chOff x="3801566" y="2511345"/>
                <a:chExt cx="1062075" cy="1089014"/>
              </a:xfrm>
              <a:grpFill/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9DC450DC-52AE-ACE1-64E4-497A0D44807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801566" y="2512902"/>
                  <a:ext cx="541808" cy="1087457"/>
                  <a:chOff x="2744771" y="30985371"/>
                  <a:chExt cx="552447" cy="1087010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F2F34067-8473-F7B2-D92A-C2348CB535D8}"/>
                      </a:ext>
                    </a:extLst>
                  </p:cNvPr>
                  <p:cNvGrpSpPr/>
                  <p:nvPr/>
                </p:nvGrpSpPr>
                <p:grpSpPr>
                  <a:xfrm>
                    <a:off x="2744771" y="30985371"/>
                    <a:ext cx="552447" cy="1087010"/>
                    <a:chOff x="704118" y="16277614"/>
                    <a:chExt cx="353450" cy="718284"/>
                  </a:xfrm>
                  <a:grpFill/>
                </p:grpSpPr>
                <p:sp>
                  <p:nvSpPr>
                    <p:cNvPr id="193" name="Oval 192">
                      <a:extLst>
                        <a:ext uri="{FF2B5EF4-FFF2-40B4-BE49-F238E27FC236}">
                          <a16:creationId xmlns:a16="http://schemas.microsoft.com/office/drawing/2014/main" id="{A1F7BE5B-74A7-FEAC-5BDA-AA2D43248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9790" y="16277614"/>
                      <a:ext cx="280344" cy="282998"/>
                    </a:xfrm>
                    <a:prstGeom prst="ellips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86EF6C06-72D9-BDF0-139C-3C50A9C5E1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118" y="16429580"/>
                      <a:ext cx="58405" cy="58958"/>
                    </a:xfrm>
                    <a:prstGeom prst="ellips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5" name="Oval 194">
                      <a:extLst>
                        <a:ext uri="{FF2B5EF4-FFF2-40B4-BE49-F238E27FC236}">
                          <a16:creationId xmlns:a16="http://schemas.microsoft.com/office/drawing/2014/main" id="{949A64D1-D925-B8C7-3D51-40C3E91CD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243" y="16406336"/>
                      <a:ext cx="58405" cy="589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569CA687-EA99-6A74-28C1-7DA08F66D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134" y="16534878"/>
                      <a:ext cx="45155" cy="49269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7" name="Flowchart: Delay 196">
                      <a:extLst>
                        <a:ext uri="{FF2B5EF4-FFF2-40B4-BE49-F238E27FC236}">
                          <a16:creationId xmlns:a16="http://schemas.microsoft.com/office/drawing/2014/main" id="{74505DB2-D1C4-A6D7-B87C-2D71ADB6043D}"/>
                        </a:ext>
                      </a:extLst>
                    </p:cNvPr>
                    <p:cNvSpPr/>
                    <p:nvPr/>
                  </p:nvSpPr>
                  <p:spPr>
                    <a:xfrm rot="16528512">
                      <a:off x="718033" y="16595124"/>
                      <a:ext cx="254482" cy="209134"/>
                    </a:xfrm>
                    <a:prstGeom prst="flowChartDelay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8" name="Rounded Rectangle 191">
                      <a:extLst>
                        <a:ext uri="{FF2B5EF4-FFF2-40B4-BE49-F238E27FC236}">
                          <a16:creationId xmlns:a16="http://schemas.microsoft.com/office/drawing/2014/main" id="{5A3C0B5E-BD0D-4ACC-403D-E3878D428659}"/>
                        </a:ext>
                      </a:extLst>
                    </p:cNvPr>
                    <p:cNvSpPr/>
                    <p:nvPr/>
                  </p:nvSpPr>
                  <p:spPr>
                    <a:xfrm rot="272650">
                      <a:off x="726369" y="16713186"/>
                      <a:ext cx="80337" cy="279098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b="1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9" name="Rounded Rectangle 192">
                      <a:extLst>
                        <a:ext uri="{FF2B5EF4-FFF2-40B4-BE49-F238E27FC236}">
                          <a16:creationId xmlns:a16="http://schemas.microsoft.com/office/drawing/2014/main" id="{76ECDCBF-9CE8-4130-DE97-39A71E967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2249" y="16716800"/>
                      <a:ext cx="80337" cy="279098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b="1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0" name="Rounded Rectangle 193">
                      <a:extLst>
                        <a:ext uri="{FF2B5EF4-FFF2-40B4-BE49-F238E27FC236}">
                          <a16:creationId xmlns:a16="http://schemas.microsoft.com/office/drawing/2014/main" id="{F95A0713-1851-A7BD-AD62-9E023E56F5ED}"/>
                        </a:ext>
                      </a:extLst>
                    </p:cNvPr>
                    <p:cNvSpPr/>
                    <p:nvPr/>
                  </p:nvSpPr>
                  <p:spPr>
                    <a:xfrm rot="1052416">
                      <a:off x="728380" y="16633600"/>
                      <a:ext cx="59077" cy="17225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b="1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1" name="Rounded Rectangle 194">
                      <a:extLst>
                        <a:ext uri="{FF2B5EF4-FFF2-40B4-BE49-F238E27FC236}">
                          <a16:creationId xmlns:a16="http://schemas.microsoft.com/office/drawing/2014/main" id="{6BC063A9-F303-5FA7-9360-A832A671ED63}"/>
                        </a:ext>
                      </a:extLst>
                    </p:cNvPr>
                    <p:cNvSpPr/>
                    <p:nvPr/>
                  </p:nvSpPr>
                  <p:spPr>
                    <a:xfrm rot="7340323">
                      <a:off x="920934" y="16556314"/>
                      <a:ext cx="60821" cy="21244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b="1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5AF74228-61AB-ECB2-D4A3-C2FF82DC52DD}"/>
                      </a:ext>
                    </a:extLst>
                  </p:cNvPr>
                  <p:cNvSpPr/>
                  <p:nvPr/>
                </p:nvSpPr>
                <p:spPr>
                  <a:xfrm rot="20722930">
                    <a:off x="3109662" y="31158022"/>
                    <a:ext cx="74352" cy="8922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7EF6EE58-5EC3-094E-F89D-F0E06EB878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H="1">
                  <a:off x="4275225" y="2511345"/>
                  <a:ext cx="588416" cy="1087457"/>
                  <a:chOff x="2740227" y="30985371"/>
                  <a:chExt cx="599971" cy="1087010"/>
                </a:xfrm>
                <a:grpFill/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82EED045-2DED-FA0E-206F-E9738316DFB2}"/>
                      </a:ext>
                    </a:extLst>
                  </p:cNvPr>
                  <p:cNvGrpSpPr/>
                  <p:nvPr/>
                </p:nvGrpSpPr>
                <p:grpSpPr>
                  <a:xfrm>
                    <a:off x="2740227" y="30985371"/>
                    <a:ext cx="599971" cy="1087010"/>
                    <a:chOff x="701210" y="16277614"/>
                    <a:chExt cx="383856" cy="718284"/>
                  </a:xfrm>
                  <a:grpFill/>
                </p:grpSpPr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DC2B8D21-0EB8-890B-4C72-630D3B2A82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9790" y="16277614"/>
                      <a:ext cx="280344" cy="282998"/>
                    </a:xfrm>
                    <a:prstGeom prst="ellips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4" name="Oval 183">
                      <a:extLst>
                        <a:ext uri="{FF2B5EF4-FFF2-40B4-BE49-F238E27FC236}">
                          <a16:creationId xmlns:a16="http://schemas.microsoft.com/office/drawing/2014/main" id="{C257A3E1-776B-7D80-460A-3D339E41CB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210" y="16439870"/>
                      <a:ext cx="58405" cy="58958"/>
                    </a:xfrm>
                    <a:prstGeom prst="ellips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7C388412-E60E-4132-47A4-DB9547DDE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725" y="16410735"/>
                      <a:ext cx="58405" cy="589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BFCC447D-1A86-B2AD-E866-996F30651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134" y="16534878"/>
                      <a:ext cx="45155" cy="49269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7" name="Flowchart: Delay 186">
                      <a:extLst>
                        <a:ext uri="{FF2B5EF4-FFF2-40B4-BE49-F238E27FC236}">
                          <a16:creationId xmlns:a16="http://schemas.microsoft.com/office/drawing/2014/main" id="{4C096D0F-8684-913D-CD17-ABBCEC4F3842}"/>
                        </a:ext>
                      </a:extLst>
                    </p:cNvPr>
                    <p:cNvSpPr/>
                    <p:nvPr/>
                  </p:nvSpPr>
                  <p:spPr>
                    <a:xfrm rot="16528512">
                      <a:off x="718033" y="16595124"/>
                      <a:ext cx="254482" cy="209134"/>
                    </a:xfrm>
                    <a:prstGeom prst="flowChartDelay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8" name="Rounded Rectangle 181">
                      <a:extLst>
                        <a:ext uri="{FF2B5EF4-FFF2-40B4-BE49-F238E27FC236}">
                          <a16:creationId xmlns:a16="http://schemas.microsoft.com/office/drawing/2014/main" id="{EF2508E9-B7F1-DC6B-BF5B-15B6ED64DD42}"/>
                        </a:ext>
                      </a:extLst>
                    </p:cNvPr>
                    <p:cNvSpPr/>
                    <p:nvPr/>
                  </p:nvSpPr>
                  <p:spPr>
                    <a:xfrm rot="272650">
                      <a:off x="726369" y="16713186"/>
                      <a:ext cx="80337" cy="279098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b="1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9" name="Rounded Rectangle 182">
                      <a:extLst>
                        <a:ext uri="{FF2B5EF4-FFF2-40B4-BE49-F238E27FC236}">
                          <a16:creationId xmlns:a16="http://schemas.microsoft.com/office/drawing/2014/main" id="{F9C4B251-222B-16BD-A71E-C00241AA6E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2249" y="16716800"/>
                      <a:ext cx="80337" cy="279098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b="1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0" name="Rounded Rectangle 183">
                      <a:extLst>
                        <a:ext uri="{FF2B5EF4-FFF2-40B4-BE49-F238E27FC236}">
                          <a16:creationId xmlns:a16="http://schemas.microsoft.com/office/drawing/2014/main" id="{BB20A696-8F11-D2ED-7213-7CC6A6354A3F}"/>
                        </a:ext>
                      </a:extLst>
                    </p:cNvPr>
                    <p:cNvSpPr/>
                    <p:nvPr/>
                  </p:nvSpPr>
                  <p:spPr>
                    <a:xfrm rot="6854371">
                      <a:off x="948432" y="16567655"/>
                      <a:ext cx="60821" cy="21244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b="1" kern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77D2879D-B736-FE32-14C5-24656E02E2A6}"/>
                      </a:ext>
                    </a:extLst>
                  </p:cNvPr>
                  <p:cNvSpPr/>
                  <p:nvPr/>
                </p:nvSpPr>
                <p:spPr>
                  <a:xfrm rot="191482">
                    <a:off x="3119418" y="31163285"/>
                    <a:ext cx="74352" cy="8922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80" name="Isosceles Triangle 179">
                  <a:extLst>
                    <a:ext uri="{FF2B5EF4-FFF2-40B4-BE49-F238E27FC236}">
                      <a16:creationId xmlns:a16="http://schemas.microsoft.com/office/drawing/2014/main" id="{3FA8772E-C8D0-2706-D771-FEE8BDBDD68B}"/>
                    </a:ext>
                  </a:extLst>
                </p:cNvPr>
                <p:cNvSpPr/>
                <p:nvPr/>
              </p:nvSpPr>
              <p:spPr bwMode="ltGray">
                <a:xfrm flipV="1">
                  <a:off x="4595341" y="2991173"/>
                  <a:ext cx="49894" cy="262397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 err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76" name="Isosceles Triangle 175">
                <a:extLst>
                  <a:ext uri="{FF2B5EF4-FFF2-40B4-BE49-F238E27FC236}">
                    <a16:creationId xmlns:a16="http://schemas.microsoft.com/office/drawing/2014/main" id="{4159B304-7990-501A-D2B6-478336D5DE00}"/>
                  </a:ext>
                </a:extLst>
              </p:cNvPr>
              <p:cNvSpPr/>
              <p:nvPr/>
            </p:nvSpPr>
            <p:spPr bwMode="ltGray">
              <a:xfrm rot="2717837">
                <a:off x="3091353" y="2015050"/>
                <a:ext cx="52896" cy="71107"/>
              </a:xfrm>
              <a:prstGeom prst="triangle">
                <a:avLst>
                  <a:gd name="adj" fmla="val 24394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77" name="Isosceles Triangle 176">
                <a:extLst>
                  <a:ext uri="{FF2B5EF4-FFF2-40B4-BE49-F238E27FC236}">
                    <a16:creationId xmlns:a16="http://schemas.microsoft.com/office/drawing/2014/main" id="{CC11308E-E7FB-B1B5-5E91-540F8263B118}"/>
                  </a:ext>
                </a:extLst>
              </p:cNvPr>
              <p:cNvSpPr/>
              <p:nvPr/>
            </p:nvSpPr>
            <p:spPr bwMode="ltGray">
              <a:xfrm rot="18882163" flipH="1">
                <a:off x="3011904" y="2010404"/>
                <a:ext cx="52896" cy="71107"/>
              </a:xfrm>
              <a:prstGeom prst="triangle">
                <a:avLst>
                  <a:gd name="adj" fmla="val 24394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72" name="Rounded Rectangle 165">
              <a:extLst>
                <a:ext uri="{FF2B5EF4-FFF2-40B4-BE49-F238E27FC236}">
                  <a16:creationId xmlns:a16="http://schemas.microsoft.com/office/drawing/2014/main" id="{A2965344-6AE7-B1AB-27AE-28879E03DCBD}"/>
                </a:ext>
              </a:extLst>
            </p:cNvPr>
            <p:cNvSpPr/>
            <p:nvPr/>
          </p:nvSpPr>
          <p:spPr bwMode="ltGray">
            <a:xfrm rot="20701024">
              <a:off x="3155522" y="2374083"/>
              <a:ext cx="325161" cy="173862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3" name="Freeform 4807">
              <a:extLst>
                <a:ext uri="{FF2B5EF4-FFF2-40B4-BE49-F238E27FC236}">
                  <a16:creationId xmlns:a16="http://schemas.microsoft.com/office/drawing/2014/main" id="{2CBC1CC2-F156-ED10-060A-89E215950B64}"/>
                </a:ext>
              </a:extLst>
            </p:cNvPr>
            <p:cNvSpPr>
              <a:spLocks noEditPoints="1"/>
            </p:cNvSpPr>
            <p:nvPr/>
          </p:nvSpPr>
          <p:spPr bwMode="auto">
            <a:xfrm rot="20651181">
              <a:off x="3140749" y="2279510"/>
              <a:ext cx="340711" cy="285558"/>
            </a:xfrm>
            <a:custGeom>
              <a:avLst/>
              <a:gdLst>
                <a:gd name="T0" fmla="*/ 84 w 320"/>
                <a:gd name="T1" fmla="*/ 24 h 286"/>
                <a:gd name="T2" fmla="*/ 86 w 320"/>
                <a:gd name="T3" fmla="*/ 18 h 286"/>
                <a:gd name="T4" fmla="*/ 92 w 320"/>
                <a:gd name="T5" fmla="*/ 14 h 286"/>
                <a:gd name="T6" fmla="*/ 134 w 320"/>
                <a:gd name="T7" fmla="*/ 2 h 286"/>
                <a:gd name="T8" fmla="*/ 160 w 320"/>
                <a:gd name="T9" fmla="*/ 0 h 286"/>
                <a:gd name="T10" fmla="*/ 208 w 320"/>
                <a:gd name="T11" fmla="*/ 8 h 286"/>
                <a:gd name="T12" fmla="*/ 228 w 320"/>
                <a:gd name="T13" fmla="*/ 14 h 286"/>
                <a:gd name="T14" fmla="*/ 236 w 320"/>
                <a:gd name="T15" fmla="*/ 24 h 286"/>
                <a:gd name="T16" fmla="*/ 216 w 320"/>
                <a:gd name="T17" fmla="*/ 42 h 286"/>
                <a:gd name="T18" fmla="*/ 216 w 320"/>
                <a:gd name="T19" fmla="*/ 30 h 286"/>
                <a:gd name="T20" fmla="*/ 178 w 320"/>
                <a:gd name="T21" fmla="*/ 22 h 286"/>
                <a:gd name="T22" fmla="*/ 160 w 320"/>
                <a:gd name="T23" fmla="*/ 20 h 286"/>
                <a:gd name="T24" fmla="*/ 128 w 320"/>
                <a:gd name="T25" fmla="*/ 24 h 286"/>
                <a:gd name="T26" fmla="*/ 104 w 320"/>
                <a:gd name="T27" fmla="*/ 42 h 286"/>
                <a:gd name="T28" fmla="*/ 132 w 320"/>
                <a:gd name="T29" fmla="*/ 160 h 286"/>
                <a:gd name="T30" fmla="*/ 188 w 320"/>
                <a:gd name="T31" fmla="*/ 146 h 286"/>
                <a:gd name="T32" fmla="*/ 188 w 320"/>
                <a:gd name="T33" fmla="*/ 160 h 286"/>
                <a:gd name="T34" fmla="*/ 274 w 320"/>
                <a:gd name="T35" fmla="*/ 148 h 286"/>
                <a:gd name="T36" fmla="*/ 320 w 320"/>
                <a:gd name="T37" fmla="*/ 138 h 286"/>
                <a:gd name="T38" fmla="*/ 320 w 320"/>
                <a:gd name="T39" fmla="*/ 72 h 286"/>
                <a:gd name="T40" fmla="*/ 314 w 320"/>
                <a:gd name="T41" fmla="*/ 58 h 286"/>
                <a:gd name="T42" fmla="*/ 300 w 320"/>
                <a:gd name="T43" fmla="*/ 52 h 286"/>
                <a:gd name="T44" fmla="*/ 20 w 320"/>
                <a:gd name="T45" fmla="*/ 52 h 286"/>
                <a:gd name="T46" fmla="*/ 6 w 320"/>
                <a:gd name="T47" fmla="*/ 58 h 286"/>
                <a:gd name="T48" fmla="*/ 0 w 320"/>
                <a:gd name="T49" fmla="*/ 72 h 286"/>
                <a:gd name="T50" fmla="*/ 0 w 320"/>
                <a:gd name="T51" fmla="*/ 138 h 286"/>
                <a:gd name="T52" fmla="*/ 46 w 320"/>
                <a:gd name="T53" fmla="*/ 148 h 286"/>
                <a:gd name="T54" fmla="*/ 132 w 320"/>
                <a:gd name="T55" fmla="*/ 160 h 286"/>
                <a:gd name="T56" fmla="*/ 174 w 320"/>
                <a:gd name="T57" fmla="*/ 176 h 286"/>
                <a:gd name="T58" fmla="*/ 146 w 320"/>
                <a:gd name="T59" fmla="*/ 160 h 286"/>
                <a:gd name="T60" fmla="*/ 174 w 320"/>
                <a:gd name="T61" fmla="*/ 176 h 286"/>
                <a:gd name="T62" fmla="*/ 320 w 320"/>
                <a:gd name="T63" fmla="*/ 266 h 286"/>
                <a:gd name="T64" fmla="*/ 318 w 320"/>
                <a:gd name="T65" fmla="*/ 274 h 286"/>
                <a:gd name="T66" fmla="*/ 308 w 320"/>
                <a:gd name="T67" fmla="*/ 284 h 286"/>
                <a:gd name="T68" fmla="*/ 20 w 320"/>
                <a:gd name="T69" fmla="*/ 286 h 286"/>
                <a:gd name="T70" fmla="*/ 12 w 320"/>
                <a:gd name="T71" fmla="*/ 284 h 286"/>
                <a:gd name="T72" fmla="*/ 2 w 320"/>
                <a:gd name="T73" fmla="*/ 274 h 286"/>
                <a:gd name="T74" fmla="*/ 0 w 320"/>
                <a:gd name="T75" fmla="*/ 154 h 286"/>
                <a:gd name="T76" fmla="*/ 20 w 320"/>
                <a:gd name="T77" fmla="*/ 160 h 286"/>
                <a:gd name="T78" fmla="*/ 88 w 320"/>
                <a:gd name="T79" fmla="*/ 172 h 286"/>
                <a:gd name="T80" fmla="*/ 132 w 320"/>
                <a:gd name="T81" fmla="*/ 190 h 286"/>
                <a:gd name="T82" fmla="*/ 188 w 320"/>
                <a:gd name="T83" fmla="*/ 176 h 286"/>
                <a:gd name="T84" fmla="*/ 232 w 320"/>
                <a:gd name="T85" fmla="*/ 172 h 286"/>
                <a:gd name="T86" fmla="*/ 300 w 320"/>
                <a:gd name="T87" fmla="*/ 160 h 286"/>
                <a:gd name="T88" fmla="*/ 320 w 320"/>
                <a:gd name="T89" fmla="*/ 154 h 286"/>
                <a:gd name="T90" fmla="*/ 56 w 320"/>
                <a:gd name="T91" fmla="*/ 266 h 286"/>
                <a:gd name="T92" fmla="*/ 52 w 320"/>
                <a:gd name="T93" fmla="*/ 252 h 286"/>
                <a:gd name="T94" fmla="*/ 46 w 320"/>
                <a:gd name="T95" fmla="*/ 240 h 286"/>
                <a:gd name="T96" fmla="*/ 34 w 320"/>
                <a:gd name="T97" fmla="*/ 232 h 286"/>
                <a:gd name="T98" fmla="*/ 20 w 320"/>
                <a:gd name="T99" fmla="*/ 230 h 286"/>
                <a:gd name="T100" fmla="*/ 56 w 320"/>
                <a:gd name="T101" fmla="*/ 266 h 286"/>
                <a:gd name="T102" fmla="*/ 300 w 320"/>
                <a:gd name="T103" fmla="*/ 230 h 286"/>
                <a:gd name="T104" fmla="*/ 286 w 320"/>
                <a:gd name="T105" fmla="*/ 232 h 286"/>
                <a:gd name="T106" fmla="*/ 274 w 320"/>
                <a:gd name="T107" fmla="*/ 240 h 286"/>
                <a:gd name="T108" fmla="*/ 268 w 320"/>
                <a:gd name="T109" fmla="*/ 252 h 286"/>
                <a:gd name="T110" fmla="*/ 264 w 320"/>
                <a:gd name="T111" fmla="*/ 266 h 286"/>
                <a:gd name="T112" fmla="*/ 300 w 320"/>
                <a:gd name="T113" fmla="*/ 23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86">
                  <a:moveTo>
                    <a:pt x="84" y="42"/>
                  </a:moveTo>
                  <a:lnTo>
                    <a:pt x="84" y="24"/>
                  </a:lnTo>
                  <a:lnTo>
                    <a:pt x="84" y="24"/>
                  </a:lnTo>
                  <a:lnTo>
                    <a:pt x="86" y="18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112" y="8"/>
                  </a:lnTo>
                  <a:lnTo>
                    <a:pt x="13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6" y="2"/>
                  </a:lnTo>
                  <a:lnTo>
                    <a:pt x="208" y="8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4" y="18"/>
                  </a:lnTo>
                  <a:lnTo>
                    <a:pt x="236" y="24"/>
                  </a:lnTo>
                  <a:lnTo>
                    <a:pt x="236" y="42"/>
                  </a:lnTo>
                  <a:lnTo>
                    <a:pt x="216" y="42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192" y="24"/>
                  </a:lnTo>
                  <a:lnTo>
                    <a:pt x="17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42" y="22"/>
                  </a:lnTo>
                  <a:lnTo>
                    <a:pt x="128" y="24"/>
                  </a:lnTo>
                  <a:lnTo>
                    <a:pt x="104" y="30"/>
                  </a:lnTo>
                  <a:lnTo>
                    <a:pt x="104" y="42"/>
                  </a:lnTo>
                  <a:lnTo>
                    <a:pt x="84" y="42"/>
                  </a:lnTo>
                  <a:close/>
                  <a:moveTo>
                    <a:pt x="132" y="160"/>
                  </a:moveTo>
                  <a:lnTo>
                    <a:pt x="132" y="146"/>
                  </a:lnTo>
                  <a:lnTo>
                    <a:pt x="188" y="146"/>
                  </a:lnTo>
                  <a:lnTo>
                    <a:pt x="188" y="160"/>
                  </a:lnTo>
                  <a:lnTo>
                    <a:pt x="188" y="160"/>
                  </a:lnTo>
                  <a:lnTo>
                    <a:pt x="234" y="156"/>
                  </a:lnTo>
                  <a:lnTo>
                    <a:pt x="274" y="148"/>
                  </a:lnTo>
                  <a:lnTo>
                    <a:pt x="302" y="142"/>
                  </a:lnTo>
                  <a:lnTo>
                    <a:pt x="320" y="138"/>
                  </a:lnTo>
                  <a:lnTo>
                    <a:pt x="320" y="72"/>
                  </a:lnTo>
                  <a:lnTo>
                    <a:pt x="320" y="72"/>
                  </a:lnTo>
                  <a:lnTo>
                    <a:pt x="318" y="64"/>
                  </a:lnTo>
                  <a:lnTo>
                    <a:pt x="314" y="58"/>
                  </a:lnTo>
                  <a:lnTo>
                    <a:pt x="308" y="54"/>
                  </a:lnTo>
                  <a:lnTo>
                    <a:pt x="30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54"/>
                  </a:lnTo>
                  <a:lnTo>
                    <a:pt x="6" y="58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42"/>
                  </a:lnTo>
                  <a:lnTo>
                    <a:pt x="46" y="148"/>
                  </a:lnTo>
                  <a:lnTo>
                    <a:pt x="86" y="156"/>
                  </a:lnTo>
                  <a:lnTo>
                    <a:pt x="132" y="160"/>
                  </a:lnTo>
                  <a:lnTo>
                    <a:pt x="132" y="160"/>
                  </a:lnTo>
                  <a:close/>
                  <a:moveTo>
                    <a:pt x="174" y="176"/>
                  </a:moveTo>
                  <a:lnTo>
                    <a:pt x="174" y="160"/>
                  </a:lnTo>
                  <a:lnTo>
                    <a:pt x="146" y="160"/>
                  </a:lnTo>
                  <a:lnTo>
                    <a:pt x="146" y="176"/>
                  </a:lnTo>
                  <a:lnTo>
                    <a:pt x="174" y="176"/>
                  </a:lnTo>
                  <a:close/>
                  <a:moveTo>
                    <a:pt x="320" y="154"/>
                  </a:moveTo>
                  <a:lnTo>
                    <a:pt x="320" y="266"/>
                  </a:lnTo>
                  <a:lnTo>
                    <a:pt x="320" y="266"/>
                  </a:lnTo>
                  <a:lnTo>
                    <a:pt x="318" y="274"/>
                  </a:lnTo>
                  <a:lnTo>
                    <a:pt x="314" y="280"/>
                  </a:lnTo>
                  <a:lnTo>
                    <a:pt x="308" y="284"/>
                  </a:lnTo>
                  <a:lnTo>
                    <a:pt x="30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2" y="284"/>
                  </a:lnTo>
                  <a:lnTo>
                    <a:pt x="6" y="280"/>
                  </a:lnTo>
                  <a:lnTo>
                    <a:pt x="2" y="274"/>
                  </a:lnTo>
                  <a:lnTo>
                    <a:pt x="0" y="26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0" y="160"/>
                  </a:lnTo>
                  <a:lnTo>
                    <a:pt x="50" y="166"/>
                  </a:lnTo>
                  <a:lnTo>
                    <a:pt x="88" y="172"/>
                  </a:lnTo>
                  <a:lnTo>
                    <a:pt x="132" y="176"/>
                  </a:lnTo>
                  <a:lnTo>
                    <a:pt x="132" y="190"/>
                  </a:lnTo>
                  <a:lnTo>
                    <a:pt x="188" y="190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32" y="172"/>
                  </a:lnTo>
                  <a:lnTo>
                    <a:pt x="270" y="166"/>
                  </a:lnTo>
                  <a:lnTo>
                    <a:pt x="300" y="160"/>
                  </a:lnTo>
                  <a:lnTo>
                    <a:pt x="320" y="154"/>
                  </a:lnTo>
                  <a:lnTo>
                    <a:pt x="320" y="154"/>
                  </a:lnTo>
                  <a:close/>
                  <a:moveTo>
                    <a:pt x="56" y="266"/>
                  </a:moveTo>
                  <a:lnTo>
                    <a:pt x="56" y="266"/>
                  </a:lnTo>
                  <a:lnTo>
                    <a:pt x="56" y="258"/>
                  </a:lnTo>
                  <a:lnTo>
                    <a:pt x="52" y="252"/>
                  </a:lnTo>
                  <a:lnTo>
                    <a:pt x="50" y="246"/>
                  </a:lnTo>
                  <a:lnTo>
                    <a:pt x="46" y="240"/>
                  </a:lnTo>
                  <a:lnTo>
                    <a:pt x="40" y="236"/>
                  </a:lnTo>
                  <a:lnTo>
                    <a:pt x="34" y="232"/>
                  </a:lnTo>
                  <a:lnTo>
                    <a:pt x="28" y="230"/>
                  </a:lnTo>
                  <a:lnTo>
                    <a:pt x="20" y="230"/>
                  </a:lnTo>
                  <a:lnTo>
                    <a:pt x="20" y="266"/>
                  </a:lnTo>
                  <a:lnTo>
                    <a:pt x="56" y="266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2" y="230"/>
                  </a:lnTo>
                  <a:lnTo>
                    <a:pt x="286" y="232"/>
                  </a:lnTo>
                  <a:lnTo>
                    <a:pt x="280" y="236"/>
                  </a:lnTo>
                  <a:lnTo>
                    <a:pt x="274" y="240"/>
                  </a:lnTo>
                  <a:lnTo>
                    <a:pt x="270" y="246"/>
                  </a:lnTo>
                  <a:lnTo>
                    <a:pt x="268" y="252"/>
                  </a:lnTo>
                  <a:lnTo>
                    <a:pt x="264" y="258"/>
                  </a:lnTo>
                  <a:lnTo>
                    <a:pt x="264" y="266"/>
                  </a:lnTo>
                  <a:lnTo>
                    <a:pt x="300" y="266"/>
                  </a:lnTo>
                  <a:lnTo>
                    <a:pt x="300" y="230"/>
                  </a:lnTo>
                  <a:close/>
                </a:path>
              </a:pathLst>
            </a:custGeom>
            <a:solidFill>
              <a:srgbClr val="F395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000000"/>
                </a:solidFill>
              </a:endParaRPr>
            </a:p>
          </p:txBody>
        </p:sp>
        <p:sp>
          <p:nvSpPr>
            <p:cNvPr id="174" name="Rounded Rectangle 167">
              <a:extLst>
                <a:ext uri="{FF2B5EF4-FFF2-40B4-BE49-F238E27FC236}">
                  <a16:creationId xmlns:a16="http://schemas.microsoft.com/office/drawing/2014/main" id="{D594E46F-6689-7AFC-E93E-B014C327ED3E}"/>
                </a:ext>
              </a:extLst>
            </p:cNvPr>
            <p:cNvSpPr/>
            <p:nvPr/>
          </p:nvSpPr>
          <p:spPr>
            <a:xfrm rot="20179330" flipH="1">
              <a:off x="3181476" y="2154156"/>
              <a:ext cx="84374" cy="189348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EC45498-9E4B-F768-029E-7E11AEBD1EE5}"/>
              </a:ext>
            </a:extLst>
          </p:cNvPr>
          <p:cNvGrpSpPr>
            <a:grpSpLocks noChangeAspect="1"/>
          </p:cNvGrpSpPr>
          <p:nvPr/>
        </p:nvGrpSpPr>
        <p:grpSpPr>
          <a:xfrm>
            <a:off x="4288453" y="2987462"/>
            <a:ext cx="688307" cy="789194"/>
            <a:chOff x="8596776" y="30475338"/>
            <a:chExt cx="1065219" cy="1224415"/>
          </a:xfrm>
          <a:solidFill>
            <a:srgbClr val="DB4A3D"/>
          </a:solidFill>
        </p:grpSpPr>
        <p:sp>
          <p:nvSpPr>
            <p:cNvPr id="203" name="Freeform 4803">
              <a:extLst>
                <a:ext uri="{FF2B5EF4-FFF2-40B4-BE49-F238E27FC236}">
                  <a16:creationId xmlns:a16="http://schemas.microsoft.com/office/drawing/2014/main" id="{0C4B399F-80E0-FC5C-EBA7-54EA2F78DC3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972704" y="31133783"/>
              <a:ext cx="689291" cy="502301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rgbClr val="F395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442EF9B-4918-2EEC-5F83-6C3CF01221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6776" y="30475338"/>
              <a:ext cx="869447" cy="1224415"/>
              <a:chOff x="-1774712" y="32090451"/>
              <a:chExt cx="1011895" cy="1425019"/>
            </a:xfrm>
            <a:grpFill/>
          </p:grpSpPr>
          <p:sp>
            <p:nvSpPr>
              <p:cNvPr id="205" name="Freeform 4899">
                <a:extLst>
                  <a:ext uri="{FF2B5EF4-FFF2-40B4-BE49-F238E27FC236}">
                    <a16:creationId xmlns:a16="http://schemas.microsoft.com/office/drawing/2014/main" id="{4332FD4D-4F97-B4A0-4ACC-2B013548E7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55648" y="32321381"/>
                <a:ext cx="392831" cy="392830"/>
              </a:xfrm>
              <a:custGeom>
                <a:avLst/>
                <a:gdLst>
                  <a:gd name="T0" fmla="*/ 190 w 324"/>
                  <a:gd name="T1" fmla="*/ 0 h 324"/>
                  <a:gd name="T2" fmla="*/ 134 w 324"/>
                  <a:gd name="T3" fmla="*/ 20 h 324"/>
                  <a:gd name="T4" fmla="*/ 90 w 324"/>
                  <a:gd name="T5" fmla="*/ 74 h 324"/>
                  <a:gd name="T6" fmla="*/ 82 w 324"/>
                  <a:gd name="T7" fmla="*/ 120 h 324"/>
                  <a:gd name="T8" fmla="*/ 84 w 324"/>
                  <a:gd name="T9" fmla="*/ 146 h 324"/>
                  <a:gd name="T10" fmla="*/ 118 w 324"/>
                  <a:gd name="T11" fmla="*/ 206 h 324"/>
                  <a:gd name="T12" fmla="*/ 178 w 324"/>
                  <a:gd name="T13" fmla="*/ 240 h 324"/>
                  <a:gd name="T14" fmla="*/ 202 w 324"/>
                  <a:gd name="T15" fmla="*/ 242 h 324"/>
                  <a:gd name="T16" fmla="*/ 250 w 324"/>
                  <a:gd name="T17" fmla="*/ 232 h 324"/>
                  <a:gd name="T18" fmla="*/ 304 w 324"/>
                  <a:gd name="T19" fmla="*/ 188 h 324"/>
                  <a:gd name="T20" fmla="*/ 324 w 324"/>
                  <a:gd name="T21" fmla="*/ 132 h 324"/>
                  <a:gd name="T22" fmla="*/ 324 w 324"/>
                  <a:gd name="T23" fmla="*/ 108 h 324"/>
                  <a:gd name="T24" fmla="*/ 304 w 324"/>
                  <a:gd name="T25" fmla="*/ 52 h 324"/>
                  <a:gd name="T26" fmla="*/ 250 w 324"/>
                  <a:gd name="T27" fmla="*/ 8 h 324"/>
                  <a:gd name="T28" fmla="*/ 202 w 324"/>
                  <a:gd name="T29" fmla="*/ 0 h 324"/>
                  <a:gd name="T30" fmla="*/ 202 w 324"/>
                  <a:gd name="T31" fmla="*/ 212 h 324"/>
                  <a:gd name="T32" fmla="*/ 152 w 324"/>
                  <a:gd name="T33" fmla="*/ 196 h 324"/>
                  <a:gd name="T34" fmla="*/ 118 w 324"/>
                  <a:gd name="T35" fmla="*/ 156 h 324"/>
                  <a:gd name="T36" fmla="*/ 112 w 324"/>
                  <a:gd name="T37" fmla="*/ 120 h 324"/>
                  <a:gd name="T38" fmla="*/ 128 w 324"/>
                  <a:gd name="T39" fmla="*/ 70 h 324"/>
                  <a:gd name="T40" fmla="*/ 168 w 324"/>
                  <a:gd name="T41" fmla="*/ 36 h 324"/>
                  <a:gd name="T42" fmla="*/ 202 w 324"/>
                  <a:gd name="T43" fmla="*/ 30 h 324"/>
                  <a:gd name="T44" fmla="*/ 254 w 324"/>
                  <a:gd name="T45" fmla="*/ 46 h 324"/>
                  <a:gd name="T46" fmla="*/ 286 w 324"/>
                  <a:gd name="T47" fmla="*/ 86 h 324"/>
                  <a:gd name="T48" fmla="*/ 294 w 324"/>
                  <a:gd name="T49" fmla="*/ 120 h 324"/>
                  <a:gd name="T50" fmla="*/ 278 w 324"/>
                  <a:gd name="T51" fmla="*/ 172 h 324"/>
                  <a:gd name="T52" fmla="*/ 238 w 324"/>
                  <a:gd name="T53" fmla="*/ 204 h 324"/>
                  <a:gd name="T54" fmla="*/ 202 w 324"/>
                  <a:gd name="T55" fmla="*/ 212 h 324"/>
                  <a:gd name="T56" fmla="*/ 138 w 324"/>
                  <a:gd name="T57" fmla="*/ 130 h 324"/>
                  <a:gd name="T58" fmla="*/ 132 w 324"/>
                  <a:gd name="T59" fmla="*/ 120 h 324"/>
                  <a:gd name="T60" fmla="*/ 138 w 324"/>
                  <a:gd name="T61" fmla="*/ 94 h 324"/>
                  <a:gd name="T62" fmla="*/ 164 w 324"/>
                  <a:gd name="T63" fmla="*/ 62 h 324"/>
                  <a:gd name="T64" fmla="*/ 202 w 324"/>
                  <a:gd name="T65" fmla="*/ 50 h 324"/>
                  <a:gd name="T66" fmla="*/ 210 w 324"/>
                  <a:gd name="T67" fmla="*/ 54 h 324"/>
                  <a:gd name="T68" fmla="*/ 212 w 324"/>
                  <a:gd name="T69" fmla="*/ 60 h 324"/>
                  <a:gd name="T70" fmla="*/ 206 w 324"/>
                  <a:gd name="T71" fmla="*/ 70 h 324"/>
                  <a:gd name="T72" fmla="*/ 192 w 324"/>
                  <a:gd name="T73" fmla="*/ 72 h 324"/>
                  <a:gd name="T74" fmla="*/ 168 w 324"/>
                  <a:gd name="T75" fmla="*/ 86 h 324"/>
                  <a:gd name="T76" fmla="*/ 154 w 324"/>
                  <a:gd name="T77" fmla="*/ 110 h 324"/>
                  <a:gd name="T78" fmla="*/ 152 w 324"/>
                  <a:gd name="T79" fmla="*/ 124 h 324"/>
                  <a:gd name="T80" fmla="*/ 142 w 324"/>
                  <a:gd name="T81" fmla="*/ 130 h 324"/>
                  <a:gd name="T82" fmla="*/ 48 w 324"/>
                  <a:gd name="T83" fmla="*/ 316 h 324"/>
                  <a:gd name="T84" fmla="*/ 28 w 324"/>
                  <a:gd name="T85" fmla="*/ 324 h 324"/>
                  <a:gd name="T86" fmla="*/ 8 w 324"/>
                  <a:gd name="T87" fmla="*/ 316 h 324"/>
                  <a:gd name="T88" fmla="*/ 0 w 324"/>
                  <a:gd name="T89" fmla="*/ 296 h 324"/>
                  <a:gd name="T90" fmla="*/ 86 w 324"/>
                  <a:gd name="T91" fmla="*/ 198 h 324"/>
                  <a:gd name="T92" fmla="*/ 102 w 324"/>
                  <a:gd name="T93" fmla="*/ 220 h 324"/>
                  <a:gd name="T94" fmla="*/ 124 w 324"/>
                  <a:gd name="T95" fmla="*/ 2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4" h="324">
                    <a:moveTo>
                      <a:pt x="202" y="0"/>
                    </a:moveTo>
                    <a:lnTo>
                      <a:pt x="202" y="0"/>
                    </a:lnTo>
                    <a:lnTo>
                      <a:pt x="190" y="0"/>
                    </a:lnTo>
                    <a:lnTo>
                      <a:pt x="178" y="2"/>
                    </a:lnTo>
                    <a:lnTo>
                      <a:pt x="156" y="8"/>
                    </a:lnTo>
                    <a:lnTo>
                      <a:pt x="134" y="20"/>
                    </a:lnTo>
                    <a:lnTo>
                      <a:pt x="118" y="34"/>
                    </a:lnTo>
                    <a:lnTo>
                      <a:pt x="102" y="52"/>
                    </a:lnTo>
                    <a:lnTo>
                      <a:pt x="90" y="74"/>
                    </a:lnTo>
                    <a:lnTo>
                      <a:pt x="84" y="96"/>
                    </a:lnTo>
                    <a:lnTo>
                      <a:pt x="82" y="108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2" y="132"/>
                    </a:lnTo>
                    <a:lnTo>
                      <a:pt x="84" y="146"/>
                    </a:lnTo>
                    <a:lnTo>
                      <a:pt x="90" y="168"/>
                    </a:lnTo>
                    <a:lnTo>
                      <a:pt x="102" y="188"/>
                    </a:lnTo>
                    <a:lnTo>
                      <a:pt x="118" y="206"/>
                    </a:lnTo>
                    <a:lnTo>
                      <a:pt x="134" y="222"/>
                    </a:lnTo>
                    <a:lnTo>
                      <a:pt x="156" y="232"/>
                    </a:lnTo>
                    <a:lnTo>
                      <a:pt x="178" y="240"/>
                    </a:lnTo>
                    <a:lnTo>
                      <a:pt x="190" y="242"/>
                    </a:lnTo>
                    <a:lnTo>
                      <a:pt x="202" y="242"/>
                    </a:lnTo>
                    <a:lnTo>
                      <a:pt x="202" y="242"/>
                    </a:lnTo>
                    <a:lnTo>
                      <a:pt x="216" y="242"/>
                    </a:lnTo>
                    <a:lnTo>
                      <a:pt x="228" y="240"/>
                    </a:lnTo>
                    <a:lnTo>
                      <a:pt x="250" y="232"/>
                    </a:lnTo>
                    <a:lnTo>
                      <a:pt x="270" y="222"/>
                    </a:lnTo>
                    <a:lnTo>
                      <a:pt x="288" y="206"/>
                    </a:lnTo>
                    <a:lnTo>
                      <a:pt x="304" y="188"/>
                    </a:lnTo>
                    <a:lnTo>
                      <a:pt x="314" y="168"/>
                    </a:lnTo>
                    <a:lnTo>
                      <a:pt x="322" y="146"/>
                    </a:lnTo>
                    <a:lnTo>
                      <a:pt x="324" y="132"/>
                    </a:lnTo>
                    <a:lnTo>
                      <a:pt x="324" y="120"/>
                    </a:lnTo>
                    <a:lnTo>
                      <a:pt x="324" y="120"/>
                    </a:lnTo>
                    <a:lnTo>
                      <a:pt x="324" y="108"/>
                    </a:lnTo>
                    <a:lnTo>
                      <a:pt x="322" y="96"/>
                    </a:lnTo>
                    <a:lnTo>
                      <a:pt x="314" y="74"/>
                    </a:lnTo>
                    <a:lnTo>
                      <a:pt x="304" y="52"/>
                    </a:lnTo>
                    <a:lnTo>
                      <a:pt x="288" y="34"/>
                    </a:lnTo>
                    <a:lnTo>
                      <a:pt x="270" y="20"/>
                    </a:lnTo>
                    <a:lnTo>
                      <a:pt x="250" y="8"/>
                    </a:lnTo>
                    <a:lnTo>
                      <a:pt x="228" y="2"/>
                    </a:lnTo>
                    <a:lnTo>
                      <a:pt x="216" y="0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  <a:moveTo>
                      <a:pt x="202" y="212"/>
                    </a:moveTo>
                    <a:lnTo>
                      <a:pt x="202" y="212"/>
                    </a:lnTo>
                    <a:lnTo>
                      <a:pt x="184" y="210"/>
                    </a:lnTo>
                    <a:lnTo>
                      <a:pt x="168" y="204"/>
                    </a:lnTo>
                    <a:lnTo>
                      <a:pt x="152" y="196"/>
                    </a:lnTo>
                    <a:lnTo>
                      <a:pt x="138" y="184"/>
                    </a:lnTo>
                    <a:lnTo>
                      <a:pt x="128" y="172"/>
                    </a:lnTo>
                    <a:lnTo>
                      <a:pt x="118" y="156"/>
                    </a:lnTo>
                    <a:lnTo>
                      <a:pt x="114" y="138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4" y="102"/>
                    </a:lnTo>
                    <a:lnTo>
                      <a:pt x="118" y="86"/>
                    </a:lnTo>
                    <a:lnTo>
                      <a:pt x="128" y="70"/>
                    </a:lnTo>
                    <a:lnTo>
                      <a:pt x="138" y="56"/>
                    </a:lnTo>
                    <a:lnTo>
                      <a:pt x="152" y="46"/>
                    </a:lnTo>
                    <a:lnTo>
                      <a:pt x="168" y="36"/>
                    </a:lnTo>
                    <a:lnTo>
                      <a:pt x="184" y="32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22" y="32"/>
                    </a:lnTo>
                    <a:lnTo>
                      <a:pt x="238" y="36"/>
                    </a:lnTo>
                    <a:lnTo>
                      <a:pt x="254" y="46"/>
                    </a:lnTo>
                    <a:lnTo>
                      <a:pt x="268" y="56"/>
                    </a:lnTo>
                    <a:lnTo>
                      <a:pt x="278" y="70"/>
                    </a:lnTo>
                    <a:lnTo>
                      <a:pt x="286" y="86"/>
                    </a:lnTo>
                    <a:lnTo>
                      <a:pt x="292" y="102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292" y="138"/>
                    </a:lnTo>
                    <a:lnTo>
                      <a:pt x="286" y="156"/>
                    </a:lnTo>
                    <a:lnTo>
                      <a:pt x="278" y="172"/>
                    </a:lnTo>
                    <a:lnTo>
                      <a:pt x="268" y="184"/>
                    </a:lnTo>
                    <a:lnTo>
                      <a:pt x="254" y="196"/>
                    </a:lnTo>
                    <a:lnTo>
                      <a:pt x="238" y="204"/>
                    </a:lnTo>
                    <a:lnTo>
                      <a:pt x="222" y="210"/>
                    </a:lnTo>
                    <a:lnTo>
                      <a:pt x="202" y="212"/>
                    </a:lnTo>
                    <a:lnTo>
                      <a:pt x="202" y="212"/>
                    </a:lnTo>
                    <a:close/>
                    <a:moveTo>
                      <a:pt x="142" y="130"/>
                    </a:moveTo>
                    <a:lnTo>
                      <a:pt x="142" y="130"/>
                    </a:lnTo>
                    <a:lnTo>
                      <a:pt x="138" y="130"/>
                    </a:lnTo>
                    <a:lnTo>
                      <a:pt x="136" y="128"/>
                    </a:lnTo>
                    <a:lnTo>
                      <a:pt x="134" y="124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4" y="106"/>
                    </a:lnTo>
                    <a:lnTo>
                      <a:pt x="138" y="94"/>
                    </a:lnTo>
                    <a:lnTo>
                      <a:pt x="144" y="82"/>
                    </a:lnTo>
                    <a:lnTo>
                      <a:pt x="154" y="72"/>
                    </a:lnTo>
                    <a:lnTo>
                      <a:pt x="164" y="62"/>
                    </a:lnTo>
                    <a:lnTo>
                      <a:pt x="176" y="56"/>
                    </a:lnTo>
                    <a:lnTo>
                      <a:pt x="188" y="52"/>
                    </a:lnTo>
                    <a:lnTo>
                      <a:pt x="202" y="50"/>
                    </a:lnTo>
                    <a:lnTo>
                      <a:pt x="202" y="50"/>
                    </a:lnTo>
                    <a:lnTo>
                      <a:pt x="206" y="52"/>
                    </a:lnTo>
                    <a:lnTo>
                      <a:pt x="210" y="54"/>
                    </a:lnTo>
                    <a:lnTo>
                      <a:pt x="212" y="56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12" y="64"/>
                    </a:lnTo>
                    <a:lnTo>
                      <a:pt x="210" y="68"/>
                    </a:lnTo>
                    <a:lnTo>
                      <a:pt x="206" y="70"/>
                    </a:lnTo>
                    <a:lnTo>
                      <a:pt x="202" y="70"/>
                    </a:lnTo>
                    <a:lnTo>
                      <a:pt x="202" y="70"/>
                    </a:lnTo>
                    <a:lnTo>
                      <a:pt x="192" y="72"/>
                    </a:lnTo>
                    <a:lnTo>
                      <a:pt x="184" y="74"/>
                    </a:lnTo>
                    <a:lnTo>
                      <a:pt x="174" y="80"/>
                    </a:lnTo>
                    <a:lnTo>
                      <a:pt x="168" y="86"/>
                    </a:lnTo>
                    <a:lnTo>
                      <a:pt x="162" y="92"/>
                    </a:lnTo>
                    <a:lnTo>
                      <a:pt x="156" y="102"/>
                    </a:lnTo>
                    <a:lnTo>
                      <a:pt x="154" y="110"/>
                    </a:lnTo>
                    <a:lnTo>
                      <a:pt x="152" y="120"/>
                    </a:lnTo>
                    <a:lnTo>
                      <a:pt x="152" y="120"/>
                    </a:lnTo>
                    <a:lnTo>
                      <a:pt x="152" y="124"/>
                    </a:lnTo>
                    <a:lnTo>
                      <a:pt x="150" y="128"/>
                    </a:lnTo>
                    <a:lnTo>
                      <a:pt x="146" y="130"/>
                    </a:lnTo>
                    <a:lnTo>
                      <a:pt x="142" y="130"/>
                    </a:lnTo>
                    <a:lnTo>
                      <a:pt x="142" y="130"/>
                    </a:lnTo>
                    <a:close/>
                    <a:moveTo>
                      <a:pt x="124" y="238"/>
                    </a:moveTo>
                    <a:lnTo>
                      <a:pt x="48" y="316"/>
                    </a:lnTo>
                    <a:lnTo>
                      <a:pt x="48" y="316"/>
                    </a:lnTo>
                    <a:lnTo>
                      <a:pt x="38" y="322"/>
                    </a:lnTo>
                    <a:lnTo>
                      <a:pt x="28" y="324"/>
                    </a:lnTo>
                    <a:lnTo>
                      <a:pt x="28" y="324"/>
                    </a:lnTo>
                    <a:lnTo>
                      <a:pt x="18" y="322"/>
                    </a:lnTo>
                    <a:lnTo>
                      <a:pt x="8" y="316"/>
                    </a:lnTo>
                    <a:lnTo>
                      <a:pt x="8" y="316"/>
                    </a:lnTo>
                    <a:lnTo>
                      <a:pt x="2" y="306"/>
                    </a:lnTo>
                    <a:lnTo>
                      <a:pt x="0" y="296"/>
                    </a:lnTo>
                    <a:lnTo>
                      <a:pt x="2" y="286"/>
                    </a:lnTo>
                    <a:lnTo>
                      <a:pt x="8" y="276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94" y="210"/>
                    </a:lnTo>
                    <a:lnTo>
                      <a:pt x="102" y="220"/>
                    </a:lnTo>
                    <a:lnTo>
                      <a:pt x="114" y="230"/>
                    </a:lnTo>
                    <a:lnTo>
                      <a:pt x="124" y="238"/>
                    </a:lnTo>
                    <a:lnTo>
                      <a:pt x="124" y="238"/>
                    </a:lnTo>
                    <a:close/>
                  </a:path>
                </a:pathLst>
              </a:custGeom>
              <a:solidFill>
                <a:srgbClr val="F39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AF922CC6-DE68-F1B0-DC0A-40C1973C2AF4}"/>
                  </a:ext>
                </a:extLst>
              </p:cNvPr>
              <p:cNvGrpSpPr/>
              <p:nvPr/>
            </p:nvGrpSpPr>
            <p:grpSpPr>
              <a:xfrm flipH="1">
                <a:off x="-1774712" y="32090451"/>
                <a:ext cx="836247" cy="1425019"/>
                <a:chOff x="2592022" y="30977040"/>
                <a:chExt cx="647519" cy="1103412"/>
              </a:xfrm>
              <a:grpFill/>
            </p:grpSpPr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52AD16F5-2A64-1528-91F1-33A09C28EA40}"/>
                    </a:ext>
                  </a:extLst>
                </p:cNvPr>
                <p:cNvGrpSpPr/>
                <p:nvPr/>
              </p:nvGrpSpPr>
              <p:grpSpPr>
                <a:xfrm>
                  <a:off x="2592022" y="30977040"/>
                  <a:ext cx="647519" cy="1103412"/>
                  <a:chOff x="606387" y="16272104"/>
                  <a:chExt cx="414274" cy="729122"/>
                </a:xfrm>
                <a:grpFill/>
              </p:grpSpPr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0EF621B6-FFC5-5F92-F006-6A47B0817695}"/>
                      </a:ext>
                    </a:extLst>
                  </p:cNvPr>
                  <p:cNvSpPr/>
                  <p:nvPr/>
                </p:nvSpPr>
                <p:spPr>
                  <a:xfrm>
                    <a:off x="719790" y="16272104"/>
                    <a:ext cx="280344" cy="282998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6E4C5856-F592-CD35-848B-D211CC64E599}"/>
                      </a:ext>
                    </a:extLst>
                  </p:cNvPr>
                  <p:cNvSpPr/>
                  <p:nvPr/>
                </p:nvSpPr>
                <p:spPr>
                  <a:xfrm>
                    <a:off x="962256" y="16362157"/>
                    <a:ext cx="58405" cy="58958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D7BC572C-4B35-F560-BA43-C0D0ACD5406A}"/>
                      </a:ext>
                    </a:extLst>
                  </p:cNvPr>
                  <p:cNvSpPr/>
                  <p:nvPr/>
                </p:nvSpPr>
                <p:spPr>
                  <a:xfrm>
                    <a:off x="783561" y="16376221"/>
                    <a:ext cx="58405" cy="589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05CB54AB-111D-B583-9407-689E89E0EC61}"/>
                      </a:ext>
                    </a:extLst>
                  </p:cNvPr>
                  <p:cNvSpPr/>
                  <p:nvPr/>
                </p:nvSpPr>
                <p:spPr>
                  <a:xfrm>
                    <a:off x="835134" y="16534878"/>
                    <a:ext cx="45155" cy="4926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3" name="Flowchart: Delay 212">
                    <a:extLst>
                      <a:ext uri="{FF2B5EF4-FFF2-40B4-BE49-F238E27FC236}">
                        <a16:creationId xmlns:a16="http://schemas.microsoft.com/office/drawing/2014/main" id="{0A2C7CCC-255F-C5EA-057E-03F2D93C17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2781" y="16590795"/>
                    <a:ext cx="254482" cy="209134"/>
                  </a:xfrm>
                  <a:prstGeom prst="flowChartDelay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4" name="Rounded Rectangle 207">
                    <a:extLst>
                      <a:ext uri="{FF2B5EF4-FFF2-40B4-BE49-F238E27FC236}">
                        <a16:creationId xmlns:a16="http://schemas.microsoft.com/office/drawing/2014/main" id="{8C15E860-31E5-CB6F-0B65-BD28DC031BEB}"/>
                      </a:ext>
                    </a:extLst>
                  </p:cNvPr>
                  <p:cNvSpPr/>
                  <p:nvPr/>
                </p:nvSpPr>
                <p:spPr>
                  <a:xfrm>
                    <a:off x="754798" y="16714011"/>
                    <a:ext cx="80337" cy="27909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5" name="Rounded Rectangle 208">
                    <a:extLst>
                      <a:ext uri="{FF2B5EF4-FFF2-40B4-BE49-F238E27FC236}">
                        <a16:creationId xmlns:a16="http://schemas.microsoft.com/office/drawing/2014/main" id="{303A4FCB-00B8-2437-61BE-F83CE1B2E0DF}"/>
                      </a:ext>
                    </a:extLst>
                  </p:cNvPr>
                  <p:cNvSpPr/>
                  <p:nvPr/>
                </p:nvSpPr>
                <p:spPr>
                  <a:xfrm rot="20781455">
                    <a:off x="898527" y="16722128"/>
                    <a:ext cx="80337" cy="27909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6" name="Rounded Rectangle 209">
                    <a:extLst>
                      <a:ext uri="{FF2B5EF4-FFF2-40B4-BE49-F238E27FC236}">
                        <a16:creationId xmlns:a16="http://schemas.microsoft.com/office/drawing/2014/main" id="{A5744D5C-7895-079E-CA25-1B20E498E5FE}"/>
                      </a:ext>
                    </a:extLst>
                  </p:cNvPr>
                  <p:cNvSpPr/>
                  <p:nvPr/>
                </p:nvSpPr>
                <p:spPr>
                  <a:xfrm rot="16046636">
                    <a:off x="682200" y="16589138"/>
                    <a:ext cx="60821" cy="21244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7" name="Rounded Rectangle 210">
                    <a:extLst>
                      <a:ext uri="{FF2B5EF4-FFF2-40B4-BE49-F238E27FC236}">
                        <a16:creationId xmlns:a16="http://schemas.microsoft.com/office/drawing/2014/main" id="{81A40DCA-42AF-C585-49CF-51EDFC52A24A}"/>
                      </a:ext>
                    </a:extLst>
                  </p:cNvPr>
                  <p:cNvSpPr/>
                  <p:nvPr/>
                </p:nvSpPr>
                <p:spPr>
                  <a:xfrm rot="18176598">
                    <a:off x="732921" y="16480017"/>
                    <a:ext cx="60821" cy="21244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62E9EE36-CF47-14E6-E071-8F7F14EEEE5D}"/>
                    </a:ext>
                  </a:extLst>
                </p:cNvPr>
                <p:cNvSpPr/>
                <p:nvPr/>
              </p:nvSpPr>
              <p:spPr>
                <a:xfrm rot="20451059">
                  <a:off x="2794092" y="31175116"/>
                  <a:ext cx="74352" cy="89224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7B6DB40-7CA6-BFCC-AC47-8D22CA0AF642}"/>
              </a:ext>
            </a:extLst>
          </p:cNvPr>
          <p:cNvSpPr/>
          <p:nvPr/>
        </p:nvSpPr>
        <p:spPr>
          <a:xfrm>
            <a:off x="1910105" y="2186142"/>
            <a:ext cx="1281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333770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Participants &amp; members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0457E71-5F4D-28EB-71A2-D236E94B8071}"/>
              </a:ext>
            </a:extLst>
          </p:cNvPr>
          <p:cNvSpPr/>
          <p:nvPr/>
        </p:nvSpPr>
        <p:spPr>
          <a:xfrm>
            <a:off x="3988618" y="2186633"/>
            <a:ext cx="1281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333770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Coaches &amp; officials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75F40C6-4D8C-B09A-718F-6C56DC956DA8}"/>
              </a:ext>
            </a:extLst>
          </p:cNvPr>
          <p:cNvSpPr/>
          <p:nvPr/>
        </p:nvSpPr>
        <p:spPr>
          <a:xfrm>
            <a:off x="5990928" y="2188063"/>
            <a:ext cx="1108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333770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Volunteers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6E4B189-9045-E35D-BA8E-CD3A1FB67632}"/>
              </a:ext>
            </a:extLst>
          </p:cNvPr>
          <p:cNvSpPr/>
          <p:nvPr/>
        </p:nvSpPr>
        <p:spPr>
          <a:xfrm>
            <a:off x="3987046" y="3887816"/>
            <a:ext cx="1281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333770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Funders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E89093D-62ED-6250-5568-B4AF3DF6B2BA}"/>
              </a:ext>
            </a:extLst>
          </p:cNvPr>
          <p:cNvSpPr/>
          <p:nvPr/>
        </p:nvSpPr>
        <p:spPr>
          <a:xfrm>
            <a:off x="1908378" y="3886918"/>
            <a:ext cx="1281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333770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Sponsors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BF75E5-E514-85E7-AB72-16D345A52388}"/>
              </a:ext>
            </a:extLst>
          </p:cNvPr>
          <p:cNvGrpSpPr>
            <a:grpSpLocks noChangeAspect="1"/>
          </p:cNvGrpSpPr>
          <p:nvPr/>
        </p:nvGrpSpPr>
        <p:grpSpPr>
          <a:xfrm>
            <a:off x="6199678" y="2943976"/>
            <a:ext cx="688307" cy="789194"/>
            <a:chOff x="8596776" y="30475338"/>
            <a:chExt cx="1065219" cy="1224415"/>
          </a:xfrm>
          <a:solidFill>
            <a:srgbClr val="DB4A3D"/>
          </a:solidFill>
        </p:grpSpPr>
        <p:sp>
          <p:nvSpPr>
            <p:cNvPr id="224" name="Freeform 4803">
              <a:extLst>
                <a:ext uri="{FF2B5EF4-FFF2-40B4-BE49-F238E27FC236}">
                  <a16:creationId xmlns:a16="http://schemas.microsoft.com/office/drawing/2014/main" id="{DD22902D-32AA-9993-5263-C9EAF1388C7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972704" y="31133783"/>
              <a:ext cx="689291" cy="502301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rgbClr val="F395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3C38B6B9-C4F8-3B5A-E1DF-6EADDA39B8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6776" y="30475338"/>
              <a:ext cx="869447" cy="1224415"/>
              <a:chOff x="-1774712" y="32090451"/>
              <a:chExt cx="1011895" cy="1425019"/>
            </a:xfrm>
            <a:grpFill/>
          </p:grpSpPr>
          <p:sp>
            <p:nvSpPr>
              <p:cNvPr id="226" name="Freeform 4899">
                <a:extLst>
                  <a:ext uri="{FF2B5EF4-FFF2-40B4-BE49-F238E27FC236}">
                    <a16:creationId xmlns:a16="http://schemas.microsoft.com/office/drawing/2014/main" id="{D7093E6F-D8E8-B2BA-0C6B-096BF1D4E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55648" y="32321381"/>
                <a:ext cx="392831" cy="392830"/>
              </a:xfrm>
              <a:custGeom>
                <a:avLst/>
                <a:gdLst>
                  <a:gd name="T0" fmla="*/ 190 w 324"/>
                  <a:gd name="T1" fmla="*/ 0 h 324"/>
                  <a:gd name="T2" fmla="*/ 134 w 324"/>
                  <a:gd name="T3" fmla="*/ 20 h 324"/>
                  <a:gd name="T4" fmla="*/ 90 w 324"/>
                  <a:gd name="T5" fmla="*/ 74 h 324"/>
                  <a:gd name="T6" fmla="*/ 82 w 324"/>
                  <a:gd name="T7" fmla="*/ 120 h 324"/>
                  <a:gd name="T8" fmla="*/ 84 w 324"/>
                  <a:gd name="T9" fmla="*/ 146 h 324"/>
                  <a:gd name="T10" fmla="*/ 118 w 324"/>
                  <a:gd name="T11" fmla="*/ 206 h 324"/>
                  <a:gd name="T12" fmla="*/ 178 w 324"/>
                  <a:gd name="T13" fmla="*/ 240 h 324"/>
                  <a:gd name="T14" fmla="*/ 202 w 324"/>
                  <a:gd name="T15" fmla="*/ 242 h 324"/>
                  <a:gd name="T16" fmla="*/ 250 w 324"/>
                  <a:gd name="T17" fmla="*/ 232 h 324"/>
                  <a:gd name="T18" fmla="*/ 304 w 324"/>
                  <a:gd name="T19" fmla="*/ 188 h 324"/>
                  <a:gd name="T20" fmla="*/ 324 w 324"/>
                  <a:gd name="T21" fmla="*/ 132 h 324"/>
                  <a:gd name="T22" fmla="*/ 324 w 324"/>
                  <a:gd name="T23" fmla="*/ 108 h 324"/>
                  <a:gd name="T24" fmla="*/ 304 w 324"/>
                  <a:gd name="T25" fmla="*/ 52 h 324"/>
                  <a:gd name="T26" fmla="*/ 250 w 324"/>
                  <a:gd name="T27" fmla="*/ 8 h 324"/>
                  <a:gd name="T28" fmla="*/ 202 w 324"/>
                  <a:gd name="T29" fmla="*/ 0 h 324"/>
                  <a:gd name="T30" fmla="*/ 202 w 324"/>
                  <a:gd name="T31" fmla="*/ 212 h 324"/>
                  <a:gd name="T32" fmla="*/ 152 w 324"/>
                  <a:gd name="T33" fmla="*/ 196 h 324"/>
                  <a:gd name="T34" fmla="*/ 118 w 324"/>
                  <a:gd name="T35" fmla="*/ 156 h 324"/>
                  <a:gd name="T36" fmla="*/ 112 w 324"/>
                  <a:gd name="T37" fmla="*/ 120 h 324"/>
                  <a:gd name="T38" fmla="*/ 128 w 324"/>
                  <a:gd name="T39" fmla="*/ 70 h 324"/>
                  <a:gd name="T40" fmla="*/ 168 w 324"/>
                  <a:gd name="T41" fmla="*/ 36 h 324"/>
                  <a:gd name="T42" fmla="*/ 202 w 324"/>
                  <a:gd name="T43" fmla="*/ 30 h 324"/>
                  <a:gd name="T44" fmla="*/ 254 w 324"/>
                  <a:gd name="T45" fmla="*/ 46 h 324"/>
                  <a:gd name="T46" fmla="*/ 286 w 324"/>
                  <a:gd name="T47" fmla="*/ 86 h 324"/>
                  <a:gd name="T48" fmla="*/ 294 w 324"/>
                  <a:gd name="T49" fmla="*/ 120 h 324"/>
                  <a:gd name="T50" fmla="*/ 278 w 324"/>
                  <a:gd name="T51" fmla="*/ 172 h 324"/>
                  <a:gd name="T52" fmla="*/ 238 w 324"/>
                  <a:gd name="T53" fmla="*/ 204 h 324"/>
                  <a:gd name="T54" fmla="*/ 202 w 324"/>
                  <a:gd name="T55" fmla="*/ 212 h 324"/>
                  <a:gd name="T56" fmla="*/ 138 w 324"/>
                  <a:gd name="T57" fmla="*/ 130 h 324"/>
                  <a:gd name="T58" fmla="*/ 132 w 324"/>
                  <a:gd name="T59" fmla="*/ 120 h 324"/>
                  <a:gd name="T60" fmla="*/ 138 w 324"/>
                  <a:gd name="T61" fmla="*/ 94 h 324"/>
                  <a:gd name="T62" fmla="*/ 164 w 324"/>
                  <a:gd name="T63" fmla="*/ 62 h 324"/>
                  <a:gd name="T64" fmla="*/ 202 w 324"/>
                  <a:gd name="T65" fmla="*/ 50 h 324"/>
                  <a:gd name="T66" fmla="*/ 210 w 324"/>
                  <a:gd name="T67" fmla="*/ 54 h 324"/>
                  <a:gd name="T68" fmla="*/ 212 w 324"/>
                  <a:gd name="T69" fmla="*/ 60 h 324"/>
                  <a:gd name="T70" fmla="*/ 206 w 324"/>
                  <a:gd name="T71" fmla="*/ 70 h 324"/>
                  <a:gd name="T72" fmla="*/ 192 w 324"/>
                  <a:gd name="T73" fmla="*/ 72 h 324"/>
                  <a:gd name="T74" fmla="*/ 168 w 324"/>
                  <a:gd name="T75" fmla="*/ 86 h 324"/>
                  <a:gd name="T76" fmla="*/ 154 w 324"/>
                  <a:gd name="T77" fmla="*/ 110 h 324"/>
                  <a:gd name="T78" fmla="*/ 152 w 324"/>
                  <a:gd name="T79" fmla="*/ 124 h 324"/>
                  <a:gd name="T80" fmla="*/ 142 w 324"/>
                  <a:gd name="T81" fmla="*/ 130 h 324"/>
                  <a:gd name="T82" fmla="*/ 48 w 324"/>
                  <a:gd name="T83" fmla="*/ 316 h 324"/>
                  <a:gd name="T84" fmla="*/ 28 w 324"/>
                  <a:gd name="T85" fmla="*/ 324 h 324"/>
                  <a:gd name="T86" fmla="*/ 8 w 324"/>
                  <a:gd name="T87" fmla="*/ 316 h 324"/>
                  <a:gd name="T88" fmla="*/ 0 w 324"/>
                  <a:gd name="T89" fmla="*/ 296 h 324"/>
                  <a:gd name="T90" fmla="*/ 86 w 324"/>
                  <a:gd name="T91" fmla="*/ 198 h 324"/>
                  <a:gd name="T92" fmla="*/ 102 w 324"/>
                  <a:gd name="T93" fmla="*/ 220 h 324"/>
                  <a:gd name="T94" fmla="*/ 124 w 324"/>
                  <a:gd name="T95" fmla="*/ 2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4" h="324">
                    <a:moveTo>
                      <a:pt x="202" y="0"/>
                    </a:moveTo>
                    <a:lnTo>
                      <a:pt x="202" y="0"/>
                    </a:lnTo>
                    <a:lnTo>
                      <a:pt x="190" y="0"/>
                    </a:lnTo>
                    <a:lnTo>
                      <a:pt x="178" y="2"/>
                    </a:lnTo>
                    <a:lnTo>
                      <a:pt x="156" y="8"/>
                    </a:lnTo>
                    <a:lnTo>
                      <a:pt x="134" y="20"/>
                    </a:lnTo>
                    <a:lnTo>
                      <a:pt x="118" y="34"/>
                    </a:lnTo>
                    <a:lnTo>
                      <a:pt x="102" y="52"/>
                    </a:lnTo>
                    <a:lnTo>
                      <a:pt x="90" y="74"/>
                    </a:lnTo>
                    <a:lnTo>
                      <a:pt x="84" y="96"/>
                    </a:lnTo>
                    <a:lnTo>
                      <a:pt x="82" y="108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2" y="132"/>
                    </a:lnTo>
                    <a:lnTo>
                      <a:pt x="84" y="146"/>
                    </a:lnTo>
                    <a:lnTo>
                      <a:pt x="90" y="168"/>
                    </a:lnTo>
                    <a:lnTo>
                      <a:pt x="102" y="188"/>
                    </a:lnTo>
                    <a:lnTo>
                      <a:pt x="118" y="206"/>
                    </a:lnTo>
                    <a:lnTo>
                      <a:pt x="134" y="222"/>
                    </a:lnTo>
                    <a:lnTo>
                      <a:pt x="156" y="232"/>
                    </a:lnTo>
                    <a:lnTo>
                      <a:pt x="178" y="240"/>
                    </a:lnTo>
                    <a:lnTo>
                      <a:pt x="190" y="242"/>
                    </a:lnTo>
                    <a:lnTo>
                      <a:pt x="202" y="242"/>
                    </a:lnTo>
                    <a:lnTo>
                      <a:pt x="202" y="242"/>
                    </a:lnTo>
                    <a:lnTo>
                      <a:pt x="216" y="242"/>
                    </a:lnTo>
                    <a:lnTo>
                      <a:pt x="228" y="240"/>
                    </a:lnTo>
                    <a:lnTo>
                      <a:pt x="250" y="232"/>
                    </a:lnTo>
                    <a:lnTo>
                      <a:pt x="270" y="222"/>
                    </a:lnTo>
                    <a:lnTo>
                      <a:pt x="288" y="206"/>
                    </a:lnTo>
                    <a:lnTo>
                      <a:pt x="304" y="188"/>
                    </a:lnTo>
                    <a:lnTo>
                      <a:pt x="314" y="168"/>
                    </a:lnTo>
                    <a:lnTo>
                      <a:pt x="322" y="146"/>
                    </a:lnTo>
                    <a:lnTo>
                      <a:pt x="324" y="132"/>
                    </a:lnTo>
                    <a:lnTo>
                      <a:pt x="324" y="120"/>
                    </a:lnTo>
                    <a:lnTo>
                      <a:pt x="324" y="120"/>
                    </a:lnTo>
                    <a:lnTo>
                      <a:pt x="324" y="108"/>
                    </a:lnTo>
                    <a:lnTo>
                      <a:pt x="322" y="96"/>
                    </a:lnTo>
                    <a:lnTo>
                      <a:pt x="314" y="74"/>
                    </a:lnTo>
                    <a:lnTo>
                      <a:pt x="304" y="52"/>
                    </a:lnTo>
                    <a:lnTo>
                      <a:pt x="288" y="34"/>
                    </a:lnTo>
                    <a:lnTo>
                      <a:pt x="270" y="20"/>
                    </a:lnTo>
                    <a:lnTo>
                      <a:pt x="250" y="8"/>
                    </a:lnTo>
                    <a:lnTo>
                      <a:pt x="228" y="2"/>
                    </a:lnTo>
                    <a:lnTo>
                      <a:pt x="216" y="0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  <a:moveTo>
                      <a:pt x="202" y="212"/>
                    </a:moveTo>
                    <a:lnTo>
                      <a:pt x="202" y="212"/>
                    </a:lnTo>
                    <a:lnTo>
                      <a:pt x="184" y="210"/>
                    </a:lnTo>
                    <a:lnTo>
                      <a:pt x="168" y="204"/>
                    </a:lnTo>
                    <a:lnTo>
                      <a:pt x="152" y="196"/>
                    </a:lnTo>
                    <a:lnTo>
                      <a:pt x="138" y="184"/>
                    </a:lnTo>
                    <a:lnTo>
                      <a:pt x="128" y="172"/>
                    </a:lnTo>
                    <a:lnTo>
                      <a:pt x="118" y="156"/>
                    </a:lnTo>
                    <a:lnTo>
                      <a:pt x="114" y="138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4" y="102"/>
                    </a:lnTo>
                    <a:lnTo>
                      <a:pt x="118" y="86"/>
                    </a:lnTo>
                    <a:lnTo>
                      <a:pt x="128" y="70"/>
                    </a:lnTo>
                    <a:lnTo>
                      <a:pt x="138" y="56"/>
                    </a:lnTo>
                    <a:lnTo>
                      <a:pt x="152" y="46"/>
                    </a:lnTo>
                    <a:lnTo>
                      <a:pt x="168" y="36"/>
                    </a:lnTo>
                    <a:lnTo>
                      <a:pt x="184" y="32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22" y="32"/>
                    </a:lnTo>
                    <a:lnTo>
                      <a:pt x="238" y="36"/>
                    </a:lnTo>
                    <a:lnTo>
                      <a:pt x="254" y="46"/>
                    </a:lnTo>
                    <a:lnTo>
                      <a:pt x="268" y="56"/>
                    </a:lnTo>
                    <a:lnTo>
                      <a:pt x="278" y="70"/>
                    </a:lnTo>
                    <a:lnTo>
                      <a:pt x="286" y="86"/>
                    </a:lnTo>
                    <a:lnTo>
                      <a:pt x="292" y="102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292" y="138"/>
                    </a:lnTo>
                    <a:lnTo>
                      <a:pt x="286" y="156"/>
                    </a:lnTo>
                    <a:lnTo>
                      <a:pt x="278" y="172"/>
                    </a:lnTo>
                    <a:lnTo>
                      <a:pt x="268" y="184"/>
                    </a:lnTo>
                    <a:lnTo>
                      <a:pt x="254" y="196"/>
                    </a:lnTo>
                    <a:lnTo>
                      <a:pt x="238" y="204"/>
                    </a:lnTo>
                    <a:lnTo>
                      <a:pt x="222" y="210"/>
                    </a:lnTo>
                    <a:lnTo>
                      <a:pt x="202" y="212"/>
                    </a:lnTo>
                    <a:lnTo>
                      <a:pt x="202" y="212"/>
                    </a:lnTo>
                    <a:close/>
                    <a:moveTo>
                      <a:pt x="142" y="130"/>
                    </a:moveTo>
                    <a:lnTo>
                      <a:pt x="142" y="130"/>
                    </a:lnTo>
                    <a:lnTo>
                      <a:pt x="138" y="130"/>
                    </a:lnTo>
                    <a:lnTo>
                      <a:pt x="136" y="128"/>
                    </a:lnTo>
                    <a:lnTo>
                      <a:pt x="134" y="124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4" y="106"/>
                    </a:lnTo>
                    <a:lnTo>
                      <a:pt x="138" y="94"/>
                    </a:lnTo>
                    <a:lnTo>
                      <a:pt x="144" y="82"/>
                    </a:lnTo>
                    <a:lnTo>
                      <a:pt x="154" y="72"/>
                    </a:lnTo>
                    <a:lnTo>
                      <a:pt x="164" y="62"/>
                    </a:lnTo>
                    <a:lnTo>
                      <a:pt x="176" y="56"/>
                    </a:lnTo>
                    <a:lnTo>
                      <a:pt x="188" y="52"/>
                    </a:lnTo>
                    <a:lnTo>
                      <a:pt x="202" y="50"/>
                    </a:lnTo>
                    <a:lnTo>
                      <a:pt x="202" y="50"/>
                    </a:lnTo>
                    <a:lnTo>
                      <a:pt x="206" y="52"/>
                    </a:lnTo>
                    <a:lnTo>
                      <a:pt x="210" y="54"/>
                    </a:lnTo>
                    <a:lnTo>
                      <a:pt x="212" y="56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12" y="64"/>
                    </a:lnTo>
                    <a:lnTo>
                      <a:pt x="210" y="68"/>
                    </a:lnTo>
                    <a:lnTo>
                      <a:pt x="206" y="70"/>
                    </a:lnTo>
                    <a:lnTo>
                      <a:pt x="202" y="70"/>
                    </a:lnTo>
                    <a:lnTo>
                      <a:pt x="202" y="70"/>
                    </a:lnTo>
                    <a:lnTo>
                      <a:pt x="192" y="72"/>
                    </a:lnTo>
                    <a:lnTo>
                      <a:pt x="184" y="74"/>
                    </a:lnTo>
                    <a:lnTo>
                      <a:pt x="174" y="80"/>
                    </a:lnTo>
                    <a:lnTo>
                      <a:pt x="168" y="86"/>
                    </a:lnTo>
                    <a:lnTo>
                      <a:pt x="162" y="92"/>
                    </a:lnTo>
                    <a:lnTo>
                      <a:pt x="156" y="102"/>
                    </a:lnTo>
                    <a:lnTo>
                      <a:pt x="154" y="110"/>
                    </a:lnTo>
                    <a:lnTo>
                      <a:pt x="152" y="120"/>
                    </a:lnTo>
                    <a:lnTo>
                      <a:pt x="152" y="120"/>
                    </a:lnTo>
                    <a:lnTo>
                      <a:pt x="152" y="124"/>
                    </a:lnTo>
                    <a:lnTo>
                      <a:pt x="150" y="128"/>
                    </a:lnTo>
                    <a:lnTo>
                      <a:pt x="146" y="130"/>
                    </a:lnTo>
                    <a:lnTo>
                      <a:pt x="142" y="130"/>
                    </a:lnTo>
                    <a:lnTo>
                      <a:pt x="142" y="130"/>
                    </a:lnTo>
                    <a:close/>
                    <a:moveTo>
                      <a:pt x="124" y="238"/>
                    </a:moveTo>
                    <a:lnTo>
                      <a:pt x="48" y="316"/>
                    </a:lnTo>
                    <a:lnTo>
                      <a:pt x="48" y="316"/>
                    </a:lnTo>
                    <a:lnTo>
                      <a:pt x="38" y="322"/>
                    </a:lnTo>
                    <a:lnTo>
                      <a:pt x="28" y="324"/>
                    </a:lnTo>
                    <a:lnTo>
                      <a:pt x="28" y="324"/>
                    </a:lnTo>
                    <a:lnTo>
                      <a:pt x="18" y="322"/>
                    </a:lnTo>
                    <a:lnTo>
                      <a:pt x="8" y="316"/>
                    </a:lnTo>
                    <a:lnTo>
                      <a:pt x="8" y="316"/>
                    </a:lnTo>
                    <a:lnTo>
                      <a:pt x="2" y="306"/>
                    </a:lnTo>
                    <a:lnTo>
                      <a:pt x="0" y="296"/>
                    </a:lnTo>
                    <a:lnTo>
                      <a:pt x="2" y="286"/>
                    </a:lnTo>
                    <a:lnTo>
                      <a:pt x="8" y="276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94" y="210"/>
                    </a:lnTo>
                    <a:lnTo>
                      <a:pt x="102" y="220"/>
                    </a:lnTo>
                    <a:lnTo>
                      <a:pt x="114" y="230"/>
                    </a:lnTo>
                    <a:lnTo>
                      <a:pt x="124" y="238"/>
                    </a:lnTo>
                    <a:lnTo>
                      <a:pt x="124" y="238"/>
                    </a:lnTo>
                    <a:close/>
                  </a:path>
                </a:pathLst>
              </a:custGeom>
              <a:solidFill>
                <a:srgbClr val="F39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B5D71C28-0C34-8DBB-6139-281401FA3670}"/>
                  </a:ext>
                </a:extLst>
              </p:cNvPr>
              <p:cNvGrpSpPr/>
              <p:nvPr/>
            </p:nvGrpSpPr>
            <p:grpSpPr>
              <a:xfrm flipH="1">
                <a:off x="-1774712" y="32090451"/>
                <a:ext cx="836247" cy="1425019"/>
                <a:chOff x="2592022" y="30977040"/>
                <a:chExt cx="647519" cy="1103412"/>
              </a:xfrm>
              <a:grpFill/>
            </p:grpSpPr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E2F1EFDA-69C7-8B15-331B-13A994C3949B}"/>
                    </a:ext>
                  </a:extLst>
                </p:cNvPr>
                <p:cNvGrpSpPr/>
                <p:nvPr/>
              </p:nvGrpSpPr>
              <p:grpSpPr>
                <a:xfrm>
                  <a:off x="2592022" y="30977040"/>
                  <a:ext cx="647519" cy="1103412"/>
                  <a:chOff x="606387" y="16272104"/>
                  <a:chExt cx="414274" cy="729122"/>
                </a:xfrm>
                <a:grpFill/>
              </p:grpSpPr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4D37BA21-52B0-D8C3-7FB0-D28CE75FD193}"/>
                      </a:ext>
                    </a:extLst>
                  </p:cNvPr>
                  <p:cNvSpPr/>
                  <p:nvPr/>
                </p:nvSpPr>
                <p:spPr>
                  <a:xfrm>
                    <a:off x="719790" y="16272104"/>
                    <a:ext cx="280344" cy="282998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EAD3158E-DE5D-2382-602B-07EFF4BDB772}"/>
                      </a:ext>
                    </a:extLst>
                  </p:cNvPr>
                  <p:cNvSpPr/>
                  <p:nvPr/>
                </p:nvSpPr>
                <p:spPr>
                  <a:xfrm>
                    <a:off x="962256" y="16362157"/>
                    <a:ext cx="58405" cy="58958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6FF10769-136B-85EC-BF7A-9A5985F778CE}"/>
                      </a:ext>
                    </a:extLst>
                  </p:cNvPr>
                  <p:cNvSpPr/>
                  <p:nvPr/>
                </p:nvSpPr>
                <p:spPr>
                  <a:xfrm>
                    <a:off x="783561" y="16376221"/>
                    <a:ext cx="58405" cy="589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FD69C504-CBF9-ECC3-977B-7A0BF7702CFA}"/>
                      </a:ext>
                    </a:extLst>
                  </p:cNvPr>
                  <p:cNvSpPr/>
                  <p:nvPr/>
                </p:nvSpPr>
                <p:spPr>
                  <a:xfrm>
                    <a:off x="835134" y="16534878"/>
                    <a:ext cx="45155" cy="4926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4" name="Flowchart: Delay 233">
                    <a:extLst>
                      <a:ext uri="{FF2B5EF4-FFF2-40B4-BE49-F238E27FC236}">
                        <a16:creationId xmlns:a16="http://schemas.microsoft.com/office/drawing/2014/main" id="{F7FF9C25-BE5B-19B5-FE73-4A617279F8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2781" y="16590795"/>
                    <a:ext cx="254482" cy="209134"/>
                  </a:xfrm>
                  <a:prstGeom prst="flowChartDelay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5" name="Rounded Rectangle 207">
                    <a:extLst>
                      <a:ext uri="{FF2B5EF4-FFF2-40B4-BE49-F238E27FC236}">
                        <a16:creationId xmlns:a16="http://schemas.microsoft.com/office/drawing/2014/main" id="{F29F516F-C5FF-2C43-9552-D223A1258E6C}"/>
                      </a:ext>
                    </a:extLst>
                  </p:cNvPr>
                  <p:cNvSpPr/>
                  <p:nvPr/>
                </p:nvSpPr>
                <p:spPr>
                  <a:xfrm>
                    <a:off x="754798" y="16714011"/>
                    <a:ext cx="80337" cy="27909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6" name="Rounded Rectangle 208">
                    <a:extLst>
                      <a:ext uri="{FF2B5EF4-FFF2-40B4-BE49-F238E27FC236}">
                        <a16:creationId xmlns:a16="http://schemas.microsoft.com/office/drawing/2014/main" id="{18114520-321D-8FE9-BE7E-BA5FF91D4349}"/>
                      </a:ext>
                    </a:extLst>
                  </p:cNvPr>
                  <p:cNvSpPr/>
                  <p:nvPr/>
                </p:nvSpPr>
                <p:spPr>
                  <a:xfrm rot="20781455">
                    <a:off x="898527" y="16722128"/>
                    <a:ext cx="80337" cy="27909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7" name="Rounded Rectangle 209">
                    <a:extLst>
                      <a:ext uri="{FF2B5EF4-FFF2-40B4-BE49-F238E27FC236}">
                        <a16:creationId xmlns:a16="http://schemas.microsoft.com/office/drawing/2014/main" id="{21EE2E8A-70DF-DC33-56B8-A05918AA4C11}"/>
                      </a:ext>
                    </a:extLst>
                  </p:cNvPr>
                  <p:cNvSpPr/>
                  <p:nvPr/>
                </p:nvSpPr>
                <p:spPr>
                  <a:xfrm rot="16046636">
                    <a:off x="682200" y="16589138"/>
                    <a:ext cx="60821" cy="21244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8" name="Rounded Rectangle 210">
                    <a:extLst>
                      <a:ext uri="{FF2B5EF4-FFF2-40B4-BE49-F238E27FC236}">
                        <a16:creationId xmlns:a16="http://schemas.microsoft.com/office/drawing/2014/main" id="{33C0318F-5FEA-C4B3-844F-DF66F39AA6C3}"/>
                      </a:ext>
                    </a:extLst>
                  </p:cNvPr>
                  <p:cNvSpPr/>
                  <p:nvPr/>
                </p:nvSpPr>
                <p:spPr>
                  <a:xfrm rot="18176598">
                    <a:off x="732921" y="16480017"/>
                    <a:ext cx="60821" cy="21244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3C559D93-EA52-9F00-D8CD-BBE08FBA9FA1}"/>
                    </a:ext>
                  </a:extLst>
                </p:cNvPr>
                <p:cNvSpPr/>
                <p:nvPr/>
              </p:nvSpPr>
              <p:spPr>
                <a:xfrm rot="20451059">
                  <a:off x="2794092" y="31175116"/>
                  <a:ext cx="74352" cy="89224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FBAF5B8-F68D-ECB3-F32B-68EC3B4087F2}"/>
              </a:ext>
            </a:extLst>
          </p:cNvPr>
          <p:cNvSpPr/>
          <p:nvPr/>
        </p:nvSpPr>
        <p:spPr>
          <a:xfrm>
            <a:off x="5946954" y="3885512"/>
            <a:ext cx="1281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333770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Fund raisers</a:t>
            </a:r>
          </a:p>
        </p:txBody>
      </p:sp>
    </p:spTree>
    <p:extLst>
      <p:ext uri="{BB962C8B-B14F-4D97-AF65-F5344CB8AC3E}">
        <p14:creationId xmlns:p14="http://schemas.microsoft.com/office/powerpoint/2010/main" val="8246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7" y="308088"/>
            <a:ext cx="6380551" cy="3967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Sofia Pro Semi Bold"/>
                <a:cs typeface="Poppins SemiBold"/>
              </a:rPr>
              <a:t>Who are your target market and what are the key messages? 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8" y="1142375"/>
            <a:ext cx="7914681" cy="35369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How have you established who you are marketing to? 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Are they different for participants, volunteers, sponsors or funders? </a:t>
            </a:r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FA2763-DECE-F11F-9E95-411C0B695503}"/>
              </a:ext>
            </a:extLst>
          </p:cNvPr>
          <p:cNvSpPr/>
          <p:nvPr/>
        </p:nvSpPr>
        <p:spPr>
          <a:xfrm>
            <a:off x="3916994" y="1899765"/>
            <a:ext cx="3311832" cy="1252826"/>
          </a:xfrm>
          <a:prstGeom prst="rect">
            <a:avLst/>
          </a:prstGeom>
          <a:solidFill>
            <a:srgbClr val="39ADAD"/>
          </a:solidFill>
          <a:ln>
            <a:solidFill>
              <a:srgbClr val="39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lvl="2"/>
            <a:r>
              <a:rPr lang="en-GB" sz="1400" b="1" dirty="0">
                <a:solidFill>
                  <a:schemeClr val="bg1"/>
                </a:solidFill>
                <a:latin typeface="Sofia Pro Light"/>
                <a:ea typeface="Tahoma"/>
                <a:cs typeface="Tahoma"/>
              </a:rPr>
              <a:t>What are the key messages that best describe your organisation’s offer. </a:t>
            </a:r>
            <a:endParaRPr lang="en-US" b="1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lvl="2"/>
            <a:r>
              <a:rPr lang="en-GB" sz="1400" dirty="0">
                <a:solidFill>
                  <a:schemeClr val="bg1"/>
                </a:solidFill>
                <a:latin typeface="Sofia Pro Light"/>
                <a:ea typeface="Tahoma"/>
                <a:cs typeface="Tahoma"/>
              </a:rPr>
              <a:t>Friendly community organisation </a:t>
            </a:r>
            <a:endParaRPr lang="en-US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lvl="2"/>
            <a:r>
              <a:rPr lang="en-GB" sz="1400" dirty="0">
                <a:solidFill>
                  <a:schemeClr val="bg1"/>
                </a:solidFill>
                <a:latin typeface="Sofia Pro Light"/>
                <a:ea typeface="Tahoma"/>
                <a:cs typeface="Tahoma"/>
              </a:rPr>
              <a:t>Competitive opportunities </a:t>
            </a:r>
            <a:endParaRPr lang="en-US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lvl="2"/>
            <a:r>
              <a:rPr lang="en-GB" sz="1400" dirty="0">
                <a:solidFill>
                  <a:schemeClr val="bg1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Open to all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DB45C-D7CE-752E-C01D-E207C946660D}"/>
              </a:ext>
            </a:extLst>
          </p:cNvPr>
          <p:cNvSpPr/>
          <p:nvPr/>
        </p:nvSpPr>
        <p:spPr bwMode="ltGray">
          <a:xfrm>
            <a:off x="551986" y="1899765"/>
            <a:ext cx="3308634" cy="1247526"/>
          </a:xfrm>
          <a:prstGeom prst="rect">
            <a:avLst/>
          </a:prstGeom>
          <a:solidFill>
            <a:srgbClr val="F39546"/>
          </a:solidFill>
          <a:ln>
            <a:solidFill>
              <a:srgbClr val="F39546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indent="-274320">
              <a:spcAft>
                <a:spcPts val="900"/>
              </a:spcAft>
              <a:buClr>
                <a:schemeClr val="tx1"/>
              </a:buClr>
              <a:defRPr/>
            </a:pPr>
            <a:r>
              <a:rPr lang="en-GB" sz="1400" b="1" dirty="0">
                <a:solidFill>
                  <a:schemeClr val="bg1"/>
                </a:solidFill>
                <a:latin typeface="Sofia Pro Light"/>
                <a:ea typeface="Tahoma"/>
                <a:cs typeface="Tahoma"/>
              </a:rPr>
              <a:t>Who are your target market:</a:t>
            </a:r>
          </a:p>
          <a:p>
            <a:pPr indent="-274320">
              <a:spcAft>
                <a:spcPts val="900"/>
              </a:spcAft>
              <a:buClr>
                <a:schemeClr val="tx1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Participants </a:t>
            </a:r>
          </a:p>
          <a:p>
            <a:pPr indent="-274320">
              <a:spcAft>
                <a:spcPts val="900"/>
              </a:spcAft>
              <a:buClr>
                <a:schemeClr val="tx1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Volunteers </a:t>
            </a:r>
          </a:p>
          <a:p>
            <a:pPr indent="-274320">
              <a:spcAft>
                <a:spcPts val="900"/>
              </a:spcAft>
              <a:buClr>
                <a:schemeClr val="tx1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Sponsors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DEB6B-DEC1-07F2-57EC-1DDE7C699467}"/>
              </a:ext>
            </a:extLst>
          </p:cNvPr>
          <p:cNvSpPr/>
          <p:nvPr/>
        </p:nvSpPr>
        <p:spPr>
          <a:xfrm>
            <a:off x="545635" y="3202941"/>
            <a:ext cx="6683192" cy="523220"/>
          </a:xfrm>
          <a:prstGeom prst="rect">
            <a:avLst/>
          </a:prstGeom>
          <a:solidFill>
            <a:srgbClr val="871E63"/>
          </a:solidFill>
          <a:ln>
            <a:solidFill>
              <a:srgbClr val="871E63"/>
            </a:solidFill>
          </a:ln>
        </p:spPr>
        <p:txBody>
          <a:bodyPr wrap="square" anchor="ctr">
            <a:spAutoFit/>
          </a:bodyPr>
          <a:lstStyle/>
          <a:p>
            <a:pPr marL="0" lvl="2"/>
            <a:r>
              <a:rPr lang="en-GB" sz="1400" dirty="0">
                <a:solidFill>
                  <a:schemeClr val="bg1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A professionally run organisation who will attract and develop high potential youths, by offering top level coaching and competition.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ADD7-E045-D65B-36B8-2B7654A2AE92}"/>
              </a:ext>
            </a:extLst>
          </p:cNvPr>
          <p:cNvSpPr txBox="1"/>
          <p:nvPr/>
        </p:nvSpPr>
        <p:spPr>
          <a:xfrm>
            <a:off x="455588" y="3855568"/>
            <a:ext cx="63404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333770"/>
                </a:solidFill>
                <a:latin typeface="Sofia Pro Semi Bold"/>
                <a:ea typeface="Tahoma"/>
                <a:cs typeface="Tahoma"/>
              </a:rPr>
              <a:t>How best can you describe your organisation?</a:t>
            </a:r>
          </a:p>
        </p:txBody>
      </p:sp>
    </p:spTree>
    <p:extLst>
      <p:ext uri="{BB962C8B-B14F-4D97-AF65-F5344CB8AC3E}">
        <p14:creationId xmlns:p14="http://schemas.microsoft.com/office/powerpoint/2010/main" val="14570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How are you getting to people who don’t normally come to your sessions?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8" y="1202533"/>
            <a:ext cx="7914681" cy="35369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400" b="1" dirty="0"/>
              <a:t>How do you identify your members and who are you missing? </a:t>
            </a:r>
          </a:p>
          <a:p>
            <a:r>
              <a:rPr lang="en-GB" sz="1400" dirty="0">
                <a:latin typeface="Sofia Pro Light"/>
                <a:cs typeface="Poppins Light"/>
              </a:rPr>
              <a:t>1. Identify your demographic profile</a:t>
            </a:r>
            <a:r>
              <a:rPr lang="en-GB" dirty="0">
                <a:latin typeface="Sofia Pro Light"/>
                <a:cs typeface="Poppins Light"/>
              </a:rPr>
              <a:t>: </a:t>
            </a:r>
            <a:endParaRPr lang="en-GB" sz="1400" dirty="0"/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Age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Gender 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Ethnicity 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Socio-economic disadvantaged backgrounds</a:t>
            </a:r>
            <a:r>
              <a:rPr lang="en-GB" dirty="0">
                <a:latin typeface="Sofia Pro Light"/>
                <a:cs typeface="Poppins Light"/>
              </a:rPr>
              <a:t>:</a:t>
            </a:r>
            <a:endParaRPr lang="en-GB" sz="1400" dirty="0"/>
          </a:p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2.    Find out your local demographic profile and does your organisation reflect that? 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3.    Do you want to start new teams, start a women's section?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4.    What are the best channels to use to get to new types of people?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Marketing channels – which do you use?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9" name="Freeform 28">
            <a:extLst>
              <a:ext uri="{FF2B5EF4-FFF2-40B4-BE49-F238E27FC236}">
                <a16:creationId xmlns:a16="http://schemas.microsoft.com/office/drawing/2014/main" id="{07146A25-FEEC-8FA3-A757-FC8B3A1B9B73}"/>
              </a:ext>
            </a:extLst>
          </p:cNvPr>
          <p:cNvSpPr>
            <a:spLocks/>
          </p:cNvSpPr>
          <p:nvPr/>
        </p:nvSpPr>
        <p:spPr bwMode="auto">
          <a:xfrm>
            <a:off x="984191" y="1980057"/>
            <a:ext cx="1570279" cy="1363975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1" y="0"/>
              </a:cxn>
              <a:cxn ang="0">
                <a:pos x="0" y="313"/>
              </a:cxn>
              <a:cxn ang="0">
                <a:pos x="181" y="626"/>
              </a:cxn>
              <a:cxn ang="0">
                <a:pos x="545" y="626"/>
              </a:cxn>
              <a:cxn ang="0">
                <a:pos x="726" y="313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6" h="626">
                <a:moveTo>
                  <a:pt x="545" y="0"/>
                </a:moveTo>
                <a:lnTo>
                  <a:pt x="181" y="0"/>
                </a:lnTo>
                <a:lnTo>
                  <a:pt x="0" y="313"/>
                </a:lnTo>
                <a:lnTo>
                  <a:pt x="181" y="626"/>
                </a:lnTo>
                <a:lnTo>
                  <a:pt x="545" y="626"/>
                </a:lnTo>
                <a:lnTo>
                  <a:pt x="726" y="313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rgbClr val="32366F"/>
          </a:solidFill>
          <a:ln w="9525">
            <a:solidFill>
              <a:srgbClr val="32366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Sofia Pro Light" panose="020B0604020202020204" charset="0"/>
            </a:endParaRPr>
          </a:p>
        </p:txBody>
      </p:sp>
      <p:sp>
        <p:nvSpPr>
          <p:cNvPr id="10" name="Freeform 30">
            <a:extLst>
              <a:ext uri="{FF2B5EF4-FFF2-40B4-BE49-F238E27FC236}">
                <a16:creationId xmlns:a16="http://schemas.microsoft.com/office/drawing/2014/main" id="{028820C1-AC3E-6E85-D2E8-823123A408EF}"/>
              </a:ext>
            </a:extLst>
          </p:cNvPr>
          <p:cNvSpPr>
            <a:spLocks/>
          </p:cNvSpPr>
          <p:nvPr/>
        </p:nvSpPr>
        <p:spPr bwMode="auto">
          <a:xfrm>
            <a:off x="2414601" y="1140711"/>
            <a:ext cx="1568524" cy="1364735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2" y="0"/>
              </a:cxn>
              <a:cxn ang="0">
                <a:pos x="0" y="313"/>
              </a:cxn>
              <a:cxn ang="0">
                <a:pos x="182" y="628"/>
              </a:cxn>
              <a:cxn ang="0">
                <a:pos x="545" y="628"/>
              </a:cxn>
              <a:cxn ang="0">
                <a:pos x="727" y="313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7" h="628">
                <a:moveTo>
                  <a:pt x="545" y="0"/>
                </a:moveTo>
                <a:lnTo>
                  <a:pt x="182" y="0"/>
                </a:lnTo>
                <a:lnTo>
                  <a:pt x="0" y="313"/>
                </a:lnTo>
                <a:lnTo>
                  <a:pt x="182" y="628"/>
                </a:lnTo>
                <a:lnTo>
                  <a:pt x="545" y="628"/>
                </a:lnTo>
                <a:lnTo>
                  <a:pt x="727" y="313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rgbClr val="871E63"/>
          </a:solidFill>
          <a:ln w="9525">
            <a:solidFill>
              <a:srgbClr val="871E6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Sofia Pro Light" panose="020B0604020202020204" charset="0"/>
            </a:endParaRPr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70C7E73F-16B3-165E-843B-EE56AB53C524}"/>
              </a:ext>
            </a:extLst>
          </p:cNvPr>
          <p:cNvSpPr>
            <a:spLocks/>
          </p:cNvSpPr>
          <p:nvPr/>
        </p:nvSpPr>
        <p:spPr bwMode="auto">
          <a:xfrm>
            <a:off x="3825713" y="1980057"/>
            <a:ext cx="1570279" cy="1363975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1" y="0"/>
              </a:cxn>
              <a:cxn ang="0">
                <a:pos x="0" y="315"/>
              </a:cxn>
              <a:cxn ang="0">
                <a:pos x="181" y="628"/>
              </a:cxn>
              <a:cxn ang="0">
                <a:pos x="545" y="628"/>
              </a:cxn>
              <a:cxn ang="0">
                <a:pos x="726" y="315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6" h="628">
                <a:moveTo>
                  <a:pt x="545" y="0"/>
                </a:moveTo>
                <a:lnTo>
                  <a:pt x="181" y="0"/>
                </a:lnTo>
                <a:lnTo>
                  <a:pt x="0" y="315"/>
                </a:lnTo>
                <a:lnTo>
                  <a:pt x="181" y="628"/>
                </a:lnTo>
                <a:lnTo>
                  <a:pt x="545" y="628"/>
                </a:lnTo>
                <a:lnTo>
                  <a:pt x="726" y="315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rgbClr val="F39546"/>
          </a:solidFill>
          <a:ln w="9525">
            <a:solidFill>
              <a:srgbClr val="F395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Sofia Pro Light" panose="020B0604020202020204" charset="0"/>
            </a:endParaRPr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74E0CDB6-55F0-1F69-B89C-724520A26006}"/>
              </a:ext>
            </a:extLst>
          </p:cNvPr>
          <p:cNvSpPr>
            <a:spLocks/>
          </p:cNvSpPr>
          <p:nvPr/>
        </p:nvSpPr>
        <p:spPr bwMode="auto">
          <a:xfrm>
            <a:off x="2388787" y="2808044"/>
            <a:ext cx="1570279" cy="1363975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182" y="0"/>
              </a:cxn>
              <a:cxn ang="0">
                <a:pos x="0" y="313"/>
              </a:cxn>
              <a:cxn ang="0">
                <a:pos x="182" y="626"/>
              </a:cxn>
              <a:cxn ang="0">
                <a:pos x="546" y="626"/>
              </a:cxn>
              <a:cxn ang="0">
                <a:pos x="728" y="313"/>
              </a:cxn>
              <a:cxn ang="0">
                <a:pos x="546" y="0"/>
              </a:cxn>
              <a:cxn ang="0">
                <a:pos x="546" y="0"/>
              </a:cxn>
            </a:cxnLst>
            <a:rect l="0" t="0" r="r" b="b"/>
            <a:pathLst>
              <a:path w="728" h="626">
                <a:moveTo>
                  <a:pt x="546" y="0"/>
                </a:moveTo>
                <a:lnTo>
                  <a:pt x="182" y="0"/>
                </a:lnTo>
                <a:lnTo>
                  <a:pt x="0" y="313"/>
                </a:lnTo>
                <a:lnTo>
                  <a:pt x="182" y="626"/>
                </a:lnTo>
                <a:lnTo>
                  <a:pt x="546" y="626"/>
                </a:lnTo>
                <a:lnTo>
                  <a:pt x="728" y="313"/>
                </a:lnTo>
                <a:lnTo>
                  <a:pt x="546" y="0"/>
                </a:lnTo>
                <a:lnTo>
                  <a:pt x="546" y="0"/>
                </a:lnTo>
                <a:close/>
              </a:path>
            </a:pathLst>
          </a:custGeom>
          <a:solidFill>
            <a:srgbClr val="DA3C2C"/>
          </a:solidFill>
          <a:ln w="9525">
            <a:solidFill>
              <a:srgbClr val="DA3C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Sofia Pro Light" panose="020B0604020202020204" charset="0"/>
            </a:endParaRPr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id="{7D732CDF-A733-6170-E898-FF5E9B2A1F72}"/>
              </a:ext>
            </a:extLst>
          </p:cNvPr>
          <p:cNvSpPr>
            <a:spLocks/>
          </p:cNvSpPr>
          <p:nvPr/>
        </p:nvSpPr>
        <p:spPr bwMode="auto">
          <a:xfrm>
            <a:off x="5237006" y="2819379"/>
            <a:ext cx="1570279" cy="1363975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2" y="0"/>
              </a:cxn>
              <a:cxn ang="0">
                <a:pos x="0" y="313"/>
              </a:cxn>
              <a:cxn ang="0">
                <a:pos x="182" y="627"/>
              </a:cxn>
              <a:cxn ang="0">
                <a:pos x="545" y="627"/>
              </a:cxn>
              <a:cxn ang="0">
                <a:pos x="727" y="313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7" h="627">
                <a:moveTo>
                  <a:pt x="545" y="0"/>
                </a:moveTo>
                <a:lnTo>
                  <a:pt x="182" y="0"/>
                </a:lnTo>
                <a:lnTo>
                  <a:pt x="0" y="313"/>
                </a:lnTo>
                <a:lnTo>
                  <a:pt x="182" y="627"/>
                </a:lnTo>
                <a:lnTo>
                  <a:pt x="545" y="627"/>
                </a:lnTo>
                <a:lnTo>
                  <a:pt x="727" y="313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rgbClr val="76C0F4"/>
          </a:solidFill>
          <a:ln w="9525">
            <a:solidFill>
              <a:srgbClr val="76C0F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ofia Pro Light" panose="020B0604020202020204" charset="0"/>
            </a:endParaRPr>
          </a:p>
        </p:txBody>
      </p:sp>
      <p:sp>
        <p:nvSpPr>
          <p:cNvPr id="14" name="Freeform 38">
            <a:extLst>
              <a:ext uri="{FF2B5EF4-FFF2-40B4-BE49-F238E27FC236}">
                <a16:creationId xmlns:a16="http://schemas.microsoft.com/office/drawing/2014/main" id="{D87F1B28-895D-475A-3FC8-CB3BAD4FF78A}"/>
              </a:ext>
            </a:extLst>
          </p:cNvPr>
          <p:cNvSpPr>
            <a:spLocks/>
          </p:cNvSpPr>
          <p:nvPr/>
        </p:nvSpPr>
        <p:spPr bwMode="auto">
          <a:xfrm>
            <a:off x="5232026" y="1159148"/>
            <a:ext cx="1570279" cy="1363975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1" y="0"/>
              </a:cxn>
              <a:cxn ang="0">
                <a:pos x="0" y="315"/>
              </a:cxn>
              <a:cxn ang="0">
                <a:pos x="181" y="628"/>
              </a:cxn>
              <a:cxn ang="0">
                <a:pos x="545" y="628"/>
              </a:cxn>
              <a:cxn ang="0">
                <a:pos x="726" y="315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6" h="628">
                <a:moveTo>
                  <a:pt x="545" y="0"/>
                </a:moveTo>
                <a:lnTo>
                  <a:pt x="181" y="0"/>
                </a:lnTo>
                <a:lnTo>
                  <a:pt x="0" y="315"/>
                </a:lnTo>
                <a:lnTo>
                  <a:pt x="181" y="628"/>
                </a:lnTo>
                <a:lnTo>
                  <a:pt x="545" y="628"/>
                </a:lnTo>
                <a:lnTo>
                  <a:pt x="726" y="315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rgbClr val="39ADAD"/>
          </a:solidFill>
          <a:ln w="9525">
            <a:solidFill>
              <a:srgbClr val="39ADA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Sofia Pro Light" panose="020B0604020202020204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90A71CF7-346E-209C-F520-EE40E392077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617931" y="363184"/>
            <a:ext cx="138199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  <a:latin typeface="Sofia Pro Light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E2D3CA9A-3AC7-23B6-F5B9-4F667D30F4D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025213" y="3586334"/>
            <a:ext cx="174802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  <a:latin typeface="Sofia Pro Light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1AEBFD-9467-C6DE-F472-6B04CEE236EF}"/>
              </a:ext>
            </a:extLst>
          </p:cNvPr>
          <p:cNvSpPr/>
          <p:nvPr/>
        </p:nvSpPr>
        <p:spPr>
          <a:xfrm>
            <a:off x="1052360" y="2350326"/>
            <a:ext cx="1417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>
              <a:spcAft>
                <a:spcPts val="900"/>
              </a:spcAft>
              <a:buClr>
                <a:schemeClr val="tx1"/>
              </a:buClr>
            </a:pPr>
            <a:r>
              <a:rPr lang="en-GB" sz="1600" dirty="0">
                <a:solidFill>
                  <a:schemeClr val="bg1"/>
                </a:solidFill>
                <a:latin typeface="Sofia Pro Light" panose="020B0604020202020204" charset="0"/>
              </a:rPr>
              <a:t>Organisation website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25A2C8-5537-E6D2-AD64-79D1E67D519E}"/>
              </a:ext>
            </a:extLst>
          </p:cNvPr>
          <p:cNvSpPr/>
          <p:nvPr/>
        </p:nvSpPr>
        <p:spPr>
          <a:xfrm>
            <a:off x="2654108" y="1526151"/>
            <a:ext cx="109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600" dirty="0">
                <a:solidFill>
                  <a:schemeClr val="bg1"/>
                </a:solidFill>
                <a:latin typeface="Sofia Pro Light" panose="020B0604020202020204" charset="0"/>
              </a:rPr>
              <a:t>Social media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C23F7D-B7EC-F852-5114-9C07405AB538}"/>
              </a:ext>
            </a:extLst>
          </p:cNvPr>
          <p:cNvSpPr/>
          <p:nvPr/>
        </p:nvSpPr>
        <p:spPr>
          <a:xfrm>
            <a:off x="5442330" y="1548472"/>
            <a:ext cx="1156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ofia Pro Light" panose="020B0604020202020204" charset="0"/>
              </a:rPr>
              <a:t>Word of Mouth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E70F41-F2FA-81A4-BE81-8792E4864EE3}"/>
              </a:ext>
            </a:extLst>
          </p:cNvPr>
          <p:cNvSpPr/>
          <p:nvPr/>
        </p:nvSpPr>
        <p:spPr>
          <a:xfrm>
            <a:off x="2691885" y="3076998"/>
            <a:ext cx="958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ofia Pro Light" panose="020B0604020202020204" charset="0"/>
              </a:rPr>
              <a:t>Press and media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1B4DF6-4FD0-FA66-D8E1-82676DABEE54}"/>
              </a:ext>
            </a:extLst>
          </p:cNvPr>
          <p:cNvSpPr/>
          <p:nvPr/>
        </p:nvSpPr>
        <p:spPr>
          <a:xfrm>
            <a:off x="4008843" y="2468191"/>
            <a:ext cx="1206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bg1"/>
                </a:solidFill>
                <a:latin typeface="Sofia Pro Light" panose="020B0604020202020204" charset="0"/>
              </a:rPr>
              <a:t>Events</a:t>
            </a:r>
          </a:p>
        </p:txBody>
      </p:sp>
      <p:sp>
        <p:nvSpPr>
          <p:cNvPr id="23" name="Freeform 38">
            <a:extLst>
              <a:ext uri="{FF2B5EF4-FFF2-40B4-BE49-F238E27FC236}">
                <a16:creationId xmlns:a16="http://schemas.microsoft.com/office/drawing/2014/main" id="{DC538F58-649D-8E64-71AC-E037A13AF6CA}"/>
              </a:ext>
            </a:extLst>
          </p:cNvPr>
          <p:cNvSpPr>
            <a:spLocks/>
          </p:cNvSpPr>
          <p:nvPr/>
        </p:nvSpPr>
        <p:spPr bwMode="auto">
          <a:xfrm>
            <a:off x="6630571" y="1980057"/>
            <a:ext cx="1570279" cy="1363975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1" y="0"/>
              </a:cxn>
              <a:cxn ang="0">
                <a:pos x="0" y="315"/>
              </a:cxn>
              <a:cxn ang="0">
                <a:pos x="181" y="628"/>
              </a:cxn>
              <a:cxn ang="0">
                <a:pos x="545" y="628"/>
              </a:cxn>
              <a:cxn ang="0">
                <a:pos x="726" y="315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6" h="628">
                <a:moveTo>
                  <a:pt x="545" y="0"/>
                </a:moveTo>
                <a:lnTo>
                  <a:pt x="181" y="0"/>
                </a:lnTo>
                <a:lnTo>
                  <a:pt x="0" y="315"/>
                </a:lnTo>
                <a:lnTo>
                  <a:pt x="181" y="628"/>
                </a:lnTo>
                <a:lnTo>
                  <a:pt x="545" y="628"/>
                </a:lnTo>
                <a:lnTo>
                  <a:pt x="726" y="315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rgbClr val="2F336C"/>
          </a:solidFill>
          <a:ln w="9525">
            <a:solidFill>
              <a:srgbClr val="2F336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Sofia Pro Light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BE3E67-F05E-93C1-6D50-77D4D873D951}"/>
              </a:ext>
            </a:extLst>
          </p:cNvPr>
          <p:cNvSpPr/>
          <p:nvPr/>
        </p:nvSpPr>
        <p:spPr>
          <a:xfrm>
            <a:off x="6638530" y="2370796"/>
            <a:ext cx="1550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600" dirty="0">
                <a:solidFill>
                  <a:schemeClr val="bg1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Piggyback marketing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4F7DAE-377A-B794-7A4F-816D08BAC08F}"/>
              </a:ext>
            </a:extLst>
          </p:cNvPr>
          <p:cNvSpPr/>
          <p:nvPr/>
        </p:nvSpPr>
        <p:spPr>
          <a:xfrm>
            <a:off x="5344804" y="3083779"/>
            <a:ext cx="1359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600" dirty="0">
                <a:solidFill>
                  <a:schemeClr val="bg1"/>
                </a:solidFill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Leaflets, posters and newsletters</a:t>
            </a:r>
          </a:p>
        </p:txBody>
      </p:sp>
    </p:spTree>
    <p:extLst>
      <p:ext uri="{BB962C8B-B14F-4D97-AF65-F5344CB8AC3E}">
        <p14:creationId xmlns:p14="http://schemas.microsoft.com/office/powerpoint/2010/main" val="36694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Social Media – Do’s and Don’ts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0E30F0-1F12-83E2-EC70-5C6905A41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38023"/>
              </p:ext>
            </p:extLst>
          </p:nvPr>
        </p:nvGraphicFramePr>
        <p:xfrm>
          <a:off x="541421" y="804611"/>
          <a:ext cx="8325694" cy="350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19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</a:t>
                      </a:r>
                    </a:p>
                  </a:txBody>
                  <a:tcPr>
                    <a:solidFill>
                      <a:srgbClr val="871E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Don’t</a:t>
                      </a:r>
                    </a:p>
                  </a:txBody>
                  <a:tcPr>
                    <a:solidFill>
                      <a:srgbClr val="871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653">
                <a:tc>
                  <a:txBody>
                    <a:bodyPr/>
                    <a:lstStyle/>
                    <a:p>
                      <a:pPr marL="182563" indent="-1825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Be yourself, be original </a:t>
                      </a:r>
                    </a:p>
                    <a:p>
                      <a:pPr marL="182563" indent="-1825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Disclose who you represent</a:t>
                      </a:r>
                    </a:p>
                    <a:p>
                      <a:pPr marL="182563" indent="-1825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Participate regularly</a:t>
                      </a:r>
                    </a:p>
                    <a:p>
                      <a:pPr marL="182563" indent="-1825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Be human and have fun (but remember it is a public record)</a:t>
                      </a:r>
                    </a:p>
                    <a:p>
                      <a:pPr marL="182563" indent="-1825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Give credit to others</a:t>
                      </a:r>
                    </a:p>
                    <a:p>
                      <a:pPr marL="182563" indent="-1825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Include links, photos and videos to keep things interesting</a:t>
                      </a:r>
                    </a:p>
                    <a:p>
                      <a:pPr marL="182563" indent="-182563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Be friendly and show personality through your content </a:t>
                      </a:r>
                    </a:p>
                    <a:p>
                      <a:pPr marL="182563" indent="-182563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Share business milestones – like you would with family / friends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Hog</a:t>
                      </a:r>
                      <a:r>
                        <a:rPr lang="en-GB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 the spotlight</a:t>
                      </a: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– think 90% about others / big ideas / resources and 10% about you</a:t>
                      </a:r>
                    </a:p>
                    <a:p>
                      <a:pPr marL="185738" indent="-185738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Share / retweet without knowing what you are “endorsing”  </a:t>
                      </a:r>
                    </a:p>
                    <a:p>
                      <a:pPr marL="185738" indent="-185738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Post too much – spamming people will turn people off</a:t>
                      </a:r>
                    </a:p>
                    <a:p>
                      <a:pPr marL="185738" indent="-185738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Not post enough – try several times a week or daily: keeps interest</a:t>
                      </a:r>
                    </a:p>
                    <a:p>
                      <a:pPr marL="182563" indent="-182563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 panose="020B0604020202020204" charset="0"/>
                          <a:ea typeface="Tahoma" panose="020B0604030504040204" pitchFamily="34" charset="0"/>
                          <a:cs typeface="Poppins Medium" panose="00000600000000000000" pitchFamily="2" charset="0"/>
                        </a:rPr>
                        <a:t>Ignore it – your customers may well already be talking about you</a:t>
                      </a:r>
                    </a:p>
                    <a:p>
                      <a:pPr marL="182245" indent="-182245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fia Pro Light"/>
                          <a:ea typeface="Tahoma"/>
                          <a:cs typeface="Poppins Medium"/>
                        </a:rPr>
                        <a:t>Just focus on the business and push out business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7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What is the best way to reach your target market? 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B3AE28-F345-2E4B-A0A4-4EC6571E7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46" y="1172175"/>
            <a:ext cx="784781" cy="528034"/>
          </a:xfrm>
          <a:prstGeom prst="rect">
            <a:avLst/>
          </a:prstGeom>
        </p:spPr>
      </p:pic>
      <p:pic>
        <p:nvPicPr>
          <p:cNvPr id="10" name="Picture 9" descr="http://t1.gstatic.com/images?q=tbn:ANd9GcQBNAu17Mq6OHcxJOaLhaPa2Abx9Mvy2JRGF7DIWo4-xLys05P03DatVBMH">
            <a:extLst>
              <a:ext uri="{FF2B5EF4-FFF2-40B4-BE49-F238E27FC236}">
                <a16:creationId xmlns:a16="http://schemas.microsoft.com/office/drawing/2014/main" id="{FAA06907-1522-0D37-E12B-E8D4E031E231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3297" y="1070897"/>
            <a:ext cx="734415" cy="721679"/>
          </a:xfrm>
          <a:prstGeom prst="rect">
            <a:avLst/>
          </a:prstGeom>
          <a:noFill/>
        </p:spPr>
      </p:pic>
      <p:pic>
        <p:nvPicPr>
          <p:cNvPr id="11" name="Picture 2" descr="https://encrypted-tbn0.gstatic.com/images?q=tbn:ANd9GcSk0WZa6kdv8kOil-9qI2drL3LKvBhjJksUreHT7oKersuanxuLmeWBagNf">
            <a:extLst>
              <a:ext uri="{FF2B5EF4-FFF2-40B4-BE49-F238E27FC236}">
                <a16:creationId xmlns:a16="http://schemas.microsoft.com/office/drawing/2014/main" id="{24823550-B52D-7FD1-FFA5-84F1E028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72" y="860408"/>
            <a:ext cx="1907938" cy="11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whatsapp">
            <a:extLst>
              <a:ext uri="{FF2B5EF4-FFF2-40B4-BE49-F238E27FC236}">
                <a16:creationId xmlns:a16="http://schemas.microsoft.com/office/drawing/2014/main" id="{1F7B1138-0910-C5DB-8542-8CF49B11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06" y="1074571"/>
            <a:ext cx="715782" cy="7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linkedin">
            <a:extLst>
              <a:ext uri="{FF2B5EF4-FFF2-40B4-BE49-F238E27FC236}">
                <a16:creationId xmlns:a16="http://schemas.microsoft.com/office/drawing/2014/main" id="{B0D78CCB-1439-EA09-A028-10079CD9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98" y="1075677"/>
            <a:ext cx="699636" cy="6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instagram">
            <a:extLst>
              <a:ext uri="{FF2B5EF4-FFF2-40B4-BE49-F238E27FC236}">
                <a16:creationId xmlns:a16="http://schemas.microsoft.com/office/drawing/2014/main" id="{9E3060B4-02E5-5ACC-C370-F66F6149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19" y="994054"/>
            <a:ext cx="928091" cy="9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0BEAB7-5713-F2A6-C72B-B807B11D39EB}"/>
              </a:ext>
            </a:extLst>
          </p:cNvPr>
          <p:cNvSpPr txBox="1"/>
          <p:nvPr/>
        </p:nvSpPr>
        <p:spPr>
          <a:xfrm>
            <a:off x="448676" y="2255305"/>
            <a:ext cx="8217186" cy="181588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88% of 18-29 year olds use Facebook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84% of 30-49 year olds use Facebook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72% of 50-64 year olds use Facebook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62% of 65+ year olds use Facebook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59% of 18-29 year olds use Instagram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33% of 30-49 year olds use Instagram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18% of 50-64 year olds use Instagram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8% of people 65+ use Instagram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36% of 18-29 year olds use X (formerly Twitter)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23% of 30-49 year olds use X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21% of 50-64 year olds use X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 panose="020B0604020202020204" charset="0"/>
              </a:rPr>
              <a:t>10% of 65+ year olds use X</a:t>
            </a:r>
          </a:p>
        </p:txBody>
      </p:sp>
      <p:pic>
        <p:nvPicPr>
          <p:cNvPr id="1028" name="Picture 4" descr="Hachette UK joins TikTok Shop as #BookTok continues to thrive in UK |  Hachette UK">
            <a:extLst>
              <a:ext uri="{FF2B5EF4-FFF2-40B4-BE49-F238E27FC236}">
                <a16:creationId xmlns:a16="http://schemas.microsoft.com/office/drawing/2014/main" id="{5A9F212E-66EF-F41F-3017-8565C296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40" y="1074445"/>
            <a:ext cx="701142" cy="7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Working with the Media and Social media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9" y="1022059"/>
            <a:ext cx="4027462" cy="35369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endParaRPr lang="en-GB" sz="1400" dirty="0">
              <a:solidFill>
                <a:srgbClr val="871E63"/>
              </a:solidFill>
            </a:endParaRPr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7F1D4F-B9BA-F974-5F4E-AE37366FC149}"/>
              </a:ext>
            </a:extLst>
          </p:cNvPr>
          <p:cNvSpPr/>
          <p:nvPr/>
        </p:nvSpPr>
        <p:spPr>
          <a:xfrm>
            <a:off x="5485409" y="1458731"/>
            <a:ext cx="3461491" cy="1908215"/>
          </a:xfrm>
          <a:prstGeom prst="rect">
            <a:avLst/>
          </a:prstGeom>
          <a:solidFill>
            <a:srgbClr val="B70050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GB" b="1" dirty="0">
                <a:solidFill>
                  <a:schemeClr val="bg1"/>
                </a:solidFill>
                <a:latin typeface="Sofia Pro Light" panose="020B0604020202020204" charset="0"/>
                <a:cs typeface="Poppins Medium" panose="00000600000000000000" pitchFamily="2" charset="0"/>
              </a:rPr>
              <a:t>Top tips:</a:t>
            </a:r>
          </a:p>
          <a:p>
            <a:pPr algn="just"/>
            <a:endParaRPr lang="en-GB" dirty="0">
              <a:solidFill>
                <a:schemeClr val="bg1"/>
              </a:solidFill>
              <a:latin typeface="Sofia Pro Light" panose="020B0604020202020204" charset="0"/>
              <a:cs typeface="Poppins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Sofia Pro Light"/>
                <a:cs typeface="Poppins Medium"/>
              </a:rPr>
              <a:t>Put the headline in the subject box of an email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Sofia Pro Light"/>
                <a:cs typeface="Poppins Medium"/>
              </a:rPr>
              <a:t>Keep it short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Sofia Pro Light"/>
                <a:cs typeface="Poppins Medium"/>
              </a:rPr>
              <a:t>Provide contact details </a:t>
            </a:r>
            <a:endParaRPr lang="en-GB" sz="1600" dirty="0">
              <a:solidFill>
                <a:schemeClr val="bg1"/>
              </a:solidFill>
              <a:latin typeface="Sofia Pro Light" panose="020B0604020202020204" charset="0"/>
              <a:cs typeface="Poppins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Sofia Pro Light"/>
                <a:cs typeface="Poppins Medium"/>
              </a:rPr>
              <a:t>Follow up with a phone call</a:t>
            </a:r>
            <a:r>
              <a:rPr lang="en-GB" dirty="0">
                <a:solidFill>
                  <a:schemeClr val="bg1"/>
                </a:solidFill>
                <a:latin typeface="Sofia Pro Light"/>
                <a:cs typeface="Poppins Medium"/>
              </a:rPr>
              <a:t> </a:t>
            </a:r>
            <a:endParaRPr lang="en-GB" dirty="0">
              <a:solidFill>
                <a:schemeClr val="bg1"/>
              </a:solidFill>
              <a:latin typeface="Sofia Pro Light" panose="020B0604020202020204" charset="0"/>
              <a:cs typeface="Poppins Medium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6716E1D-EB6E-6762-BB43-0DFFF2572ED6}"/>
              </a:ext>
            </a:extLst>
          </p:cNvPr>
          <p:cNvSpPr txBox="1">
            <a:spLocks/>
          </p:cNvSpPr>
          <p:nvPr/>
        </p:nvSpPr>
        <p:spPr>
          <a:xfrm>
            <a:off x="546543" y="1144380"/>
            <a:ext cx="4282649" cy="334894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goe UI"/>
                <a:cs typeface="Segoe UI"/>
              </a:rPr>
              <a:t>Is the story </a:t>
            </a:r>
            <a:r>
              <a:rPr lang="en-GB" dirty="0">
                <a:solidFill>
                  <a:srgbClr val="871E63"/>
                </a:solidFill>
                <a:latin typeface="Segoe UI"/>
                <a:cs typeface="Segoe UI"/>
              </a:rPr>
              <a:t>topical, timely and relevant? </a:t>
            </a:r>
            <a:endParaRPr lang="en-US" dirty="0">
              <a:solidFill>
                <a:srgbClr val="871E63"/>
              </a:solidFill>
              <a:latin typeface="Segoe UI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Segoe UI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goe UI"/>
                <a:cs typeface="Segoe UI"/>
              </a:rPr>
              <a:t>Is there a </a:t>
            </a:r>
            <a:r>
              <a:rPr lang="en-GB" dirty="0">
                <a:solidFill>
                  <a:srgbClr val="871E63"/>
                </a:solidFill>
                <a:latin typeface="Segoe UI"/>
                <a:cs typeface="Segoe UI"/>
              </a:rPr>
              <a:t>photo opportunity? </a:t>
            </a:r>
            <a:endParaRPr lang="en-US" dirty="0">
              <a:solidFill>
                <a:srgbClr val="871E63"/>
              </a:solidFill>
              <a:latin typeface="Segoe UI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Segoe UI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goe UI"/>
                <a:cs typeface="Segoe UI"/>
              </a:rPr>
              <a:t>What is unusual or even more unique about this story? 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Segoe UI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goe UI"/>
                <a:cs typeface="Segoe UI"/>
              </a:rPr>
              <a:t>Real news is all about </a:t>
            </a:r>
            <a:r>
              <a:rPr lang="en-GB" dirty="0">
                <a:solidFill>
                  <a:srgbClr val="871E63"/>
                </a:solidFill>
                <a:latin typeface="Segoe UI"/>
                <a:cs typeface="Segoe UI"/>
              </a:rPr>
              <a:t>people</a:t>
            </a:r>
            <a:r>
              <a:rPr lang="en-GB" dirty="0">
                <a:latin typeface="Segoe UI"/>
                <a:cs typeface="Segoe UI"/>
              </a:rPr>
              <a:t> - news is created by and affects people.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9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Piggyback Marketing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400" dirty="0">
                <a:latin typeface="Sofia Pro Light"/>
                <a:cs typeface="Poppins Light"/>
              </a:rPr>
              <a:t>Piggyback Marketing is when two or more organisations promote one another’s complementary (but non competing) products or services.</a:t>
            </a:r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As a sports organisation you may consider engaging with your target market, piggybacking through the following different methods:</a:t>
            </a:r>
          </a:p>
          <a:p>
            <a:pPr marL="342900" indent="-342900">
              <a:lnSpc>
                <a:spcPts val="1880"/>
              </a:lnSpc>
              <a:buFont typeface="+mj-lt"/>
              <a:buAutoNum type="arabicPeriod"/>
            </a:pPr>
            <a:r>
              <a:rPr lang="en-GB" sz="1400" dirty="0"/>
              <a:t>Use national or international events – Olympics </a:t>
            </a:r>
          </a:p>
          <a:p>
            <a:pPr marL="342900" indent="-342900">
              <a:lnSpc>
                <a:spcPts val="1880"/>
              </a:lnSpc>
              <a:buFont typeface="+mj-lt"/>
              <a:buAutoNum type="arabicPeriod"/>
            </a:pPr>
            <a:r>
              <a:rPr lang="en-GB" sz="1400" dirty="0"/>
              <a:t>Use National marketing campaigns – This Girl Can </a:t>
            </a:r>
          </a:p>
          <a:p>
            <a:pPr marL="342900" indent="-342900">
              <a:lnSpc>
                <a:spcPts val="1880"/>
              </a:lnSpc>
              <a:buFont typeface="+mj-lt"/>
              <a:buAutoNum type="arabicPeriod"/>
            </a:pPr>
            <a:r>
              <a:rPr lang="en-GB" sz="1400" dirty="0">
                <a:latin typeface="Sofia Pro Light"/>
                <a:cs typeface="Poppins Light"/>
              </a:rPr>
              <a:t>Visit schools, colleges and universities, community groups, local leisure centres, health organisations or local businesses</a:t>
            </a:r>
            <a:r>
              <a:rPr lang="en-GB" dirty="0">
                <a:latin typeface="Sofia Pro Light"/>
                <a:cs typeface="Poppins Light"/>
              </a:rPr>
              <a:t>.</a:t>
            </a:r>
            <a:endParaRPr lang="en-GB" sz="1400" dirty="0"/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This girl can – Piggyback marketing 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pic>
        <p:nvPicPr>
          <p:cNvPr id="9" name="Picture 2" descr="Image result for this girl can">
            <a:extLst>
              <a:ext uri="{FF2B5EF4-FFF2-40B4-BE49-F238E27FC236}">
                <a16:creationId xmlns:a16="http://schemas.microsoft.com/office/drawing/2014/main" id="{20DDB2E7-15F5-2B86-709B-059AC17B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89" y="1112170"/>
            <a:ext cx="5831222" cy="29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FCF4AB-818F-423D-C233-03C1C10D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DDC00-2B65-1948-8B3D-C3D4F99102CA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C6C24-4731-C512-0647-8E9568DF2144}"/>
              </a:ext>
            </a:extLst>
          </p:cNvPr>
          <p:cNvSpPr txBox="1"/>
          <p:nvPr/>
        </p:nvSpPr>
        <p:spPr>
          <a:xfrm>
            <a:off x="453493" y="1364475"/>
            <a:ext cx="3275011" cy="20236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240"/>
              </a:lnSpc>
            </a:pPr>
            <a:r>
              <a:rPr lang="en-US" sz="3200" b="1" kern="1600">
                <a:solidFill>
                  <a:schemeClr val="bg1"/>
                </a:solidFill>
                <a:highlight>
                  <a:srgbClr val="2F336C"/>
                </a:highlight>
                <a:latin typeface="Sofia Pro Semi Bold"/>
                <a:cs typeface="Poppins SemiBold"/>
              </a:rPr>
              <a:t>Welcome. Your session will begin shortly.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94BE73-FF66-8657-5BC8-6144EC778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61" y="512196"/>
            <a:ext cx="2158270" cy="570400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">
            <a:extLst>
              <a:ext uri="{FF2B5EF4-FFF2-40B4-BE49-F238E27FC236}">
                <a16:creationId xmlns:a16="http://schemas.microsoft.com/office/drawing/2014/main" id="{027CE64C-976F-AAE9-0AA2-1F08DC149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60933817-B72F-3A6D-2E62-524E8709D1F8}"/>
              </a:ext>
            </a:extLst>
          </p:cNvPr>
          <p:cNvSpPr/>
          <p:nvPr/>
        </p:nvSpPr>
        <p:spPr>
          <a:xfrm>
            <a:off x="4989060" y="440137"/>
            <a:ext cx="3826551" cy="2103326"/>
          </a:xfrm>
          <a:custGeom>
            <a:avLst/>
            <a:gdLst>
              <a:gd name="connsiteX0" fmla="*/ 0 w 3826551"/>
              <a:gd name="connsiteY0" fmla="*/ 0 h 2103326"/>
              <a:gd name="connsiteX1" fmla="*/ 425172 w 3826551"/>
              <a:gd name="connsiteY1" fmla="*/ 0 h 2103326"/>
              <a:gd name="connsiteX2" fmla="*/ 735548 w 3826551"/>
              <a:gd name="connsiteY2" fmla="*/ 0 h 2103326"/>
              <a:gd name="connsiteX3" fmla="*/ 1160720 w 3826551"/>
              <a:gd name="connsiteY3" fmla="*/ 0 h 2103326"/>
              <a:gd name="connsiteX4" fmla="*/ 1547627 w 3826551"/>
              <a:gd name="connsiteY4" fmla="*/ 0 h 2103326"/>
              <a:gd name="connsiteX5" fmla="*/ 1858003 w 3826551"/>
              <a:gd name="connsiteY5" fmla="*/ 0 h 2103326"/>
              <a:gd name="connsiteX6" fmla="*/ 2321441 w 3826551"/>
              <a:gd name="connsiteY6" fmla="*/ 0 h 2103326"/>
              <a:gd name="connsiteX7" fmla="*/ 2823143 w 3826551"/>
              <a:gd name="connsiteY7" fmla="*/ 0 h 2103326"/>
              <a:gd name="connsiteX8" fmla="*/ 3248316 w 3826551"/>
              <a:gd name="connsiteY8" fmla="*/ 0 h 2103326"/>
              <a:gd name="connsiteX9" fmla="*/ 3826551 w 3826551"/>
              <a:gd name="connsiteY9" fmla="*/ 0 h 2103326"/>
              <a:gd name="connsiteX10" fmla="*/ 3826551 w 3826551"/>
              <a:gd name="connsiteY10" fmla="*/ 441698 h 2103326"/>
              <a:gd name="connsiteX11" fmla="*/ 3826551 w 3826551"/>
              <a:gd name="connsiteY11" fmla="*/ 799264 h 2103326"/>
              <a:gd name="connsiteX12" fmla="*/ 3826551 w 3826551"/>
              <a:gd name="connsiteY12" fmla="*/ 1156829 h 2103326"/>
              <a:gd name="connsiteX13" fmla="*/ 3826551 w 3826551"/>
              <a:gd name="connsiteY13" fmla="*/ 1577494 h 2103326"/>
              <a:gd name="connsiteX14" fmla="*/ 3826551 w 3826551"/>
              <a:gd name="connsiteY14" fmla="*/ 2103326 h 2103326"/>
              <a:gd name="connsiteX15" fmla="*/ 3363113 w 3826551"/>
              <a:gd name="connsiteY15" fmla="*/ 2103326 h 2103326"/>
              <a:gd name="connsiteX16" fmla="*/ 2937940 w 3826551"/>
              <a:gd name="connsiteY16" fmla="*/ 2103326 h 2103326"/>
              <a:gd name="connsiteX17" fmla="*/ 2436237 w 3826551"/>
              <a:gd name="connsiteY17" fmla="*/ 2103326 h 2103326"/>
              <a:gd name="connsiteX18" fmla="*/ 2087596 w 3826551"/>
              <a:gd name="connsiteY18" fmla="*/ 2103326 h 2103326"/>
              <a:gd name="connsiteX19" fmla="*/ 1662424 w 3826551"/>
              <a:gd name="connsiteY19" fmla="*/ 2103326 h 2103326"/>
              <a:gd name="connsiteX20" fmla="*/ 1160720 w 3826551"/>
              <a:gd name="connsiteY20" fmla="*/ 2103326 h 2103326"/>
              <a:gd name="connsiteX21" fmla="*/ 812078 w 3826551"/>
              <a:gd name="connsiteY21" fmla="*/ 2103326 h 2103326"/>
              <a:gd name="connsiteX22" fmla="*/ 386906 w 3826551"/>
              <a:gd name="connsiteY22" fmla="*/ 2103326 h 2103326"/>
              <a:gd name="connsiteX23" fmla="*/ 0 w 3826551"/>
              <a:gd name="connsiteY23" fmla="*/ 2103326 h 2103326"/>
              <a:gd name="connsiteX24" fmla="*/ 0 w 3826551"/>
              <a:gd name="connsiteY24" fmla="*/ 1640594 h 2103326"/>
              <a:gd name="connsiteX25" fmla="*/ 0 w 3826551"/>
              <a:gd name="connsiteY25" fmla="*/ 1198895 h 2103326"/>
              <a:gd name="connsiteX26" fmla="*/ 0 w 3826551"/>
              <a:gd name="connsiteY26" fmla="*/ 820296 h 2103326"/>
              <a:gd name="connsiteX27" fmla="*/ 0 w 3826551"/>
              <a:gd name="connsiteY27" fmla="*/ 399631 h 2103326"/>
              <a:gd name="connsiteX28" fmla="*/ 0 w 3826551"/>
              <a:gd name="connsiteY28" fmla="*/ 0 h 2103326"/>
              <a:gd name="connsiteX0" fmla="*/ 0 w 3826551"/>
              <a:gd name="connsiteY0" fmla="*/ 0 h 2103326"/>
              <a:gd name="connsiteX1" fmla="*/ 310376 w 3826551"/>
              <a:gd name="connsiteY1" fmla="*/ 0 h 2103326"/>
              <a:gd name="connsiteX2" fmla="*/ 697282 w 3826551"/>
              <a:gd name="connsiteY2" fmla="*/ 0 h 2103326"/>
              <a:gd name="connsiteX3" fmla="*/ 1007658 w 3826551"/>
              <a:gd name="connsiteY3" fmla="*/ 0 h 2103326"/>
              <a:gd name="connsiteX4" fmla="*/ 1318034 w 3826551"/>
              <a:gd name="connsiteY4" fmla="*/ 0 h 2103326"/>
              <a:gd name="connsiteX5" fmla="*/ 1666675 w 3826551"/>
              <a:gd name="connsiteY5" fmla="*/ 0 h 2103326"/>
              <a:gd name="connsiteX6" fmla="*/ 2053582 w 3826551"/>
              <a:gd name="connsiteY6" fmla="*/ 0 h 2103326"/>
              <a:gd name="connsiteX7" fmla="*/ 2363958 w 3826551"/>
              <a:gd name="connsiteY7" fmla="*/ 0 h 2103326"/>
              <a:gd name="connsiteX8" fmla="*/ 2674333 w 3826551"/>
              <a:gd name="connsiteY8" fmla="*/ 0 h 2103326"/>
              <a:gd name="connsiteX9" fmla="*/ 2984709 w 3826551"/>
              <a:gd name="connsiteY9" fmla="*/ 0 h 2103326"/>
              <a:gd name="connsiteX10" fmla="*/ 3333350 w 3826551"/>
              <a:gd name="connsiteY10" fmla="*/ 0 h 2103326"/>
              <a:gd name="connsiteX11" fmla="*/ 3826551 w 3826551"/>
              <a:gd name="connsiteY11" fmla="*/ 0 h 2103326"/>
              <a:gd name="connsiteX12" fmla="*/ 3826551 w 3826551"/>
              <a:gd name="connsiteY12" fmla="*/ 420665 h 2103326"/>
              <a:gd name="connsiteX13" fmla="*/ 3826551 w 3826551"/>
              <a:gd name="connsiteY13" fmla="*/ 820296 h 2103326"/>
              <a:gd name="connsiteX14" fmla="*/ 3826551 w 3826551"/>
              <a:gd name="connsiteY14" fmla="*/ 1240962 h 2103326"/>
              <a:gd name="connsiteX15" fmla="*/ 3826551 w 3826551"/>
              <a:gd name="connsiteY15" fmla="*/ 1661627 h 2103326"/>
              <a:gd name="connsiteX16" fmla="*/ 3826551 w 3826551"/>
              <a:gd name="connsiteY16" fmla="*/ 2103326 h 2103326"/>
              <a:gd name="connsiteX17" fmla="*/ 3516174 w 3826551"/>
              <a:gd name="connsiteY17" fmla="*/ 2103326 h 2103326"/>
              <a:gd name="connsiteX18" fmla="*/ 3205799 w 3826551"/>
              <a:gd name="connsiteY18" fmla="*/ 2103326 h 2103326"/>
              <a:gd name="connsiteX19" fmla="*/ 2818892 w 3826551"/>
              <a:gd name="connsiteY19" fmla="*/ 2103326 h 2103326"/>
              <a:gd name="connsiteX20" fmla="*/ 2470251 w 3826551"/>
              <a:gd name="connsiteY20" fmla="*/ 2103326 h 2103326"/>
              <a:gd name="connsiteX21" fmla="*/ 1968547 w 3826551"/>
              <a:gd name="connsiteY21" fmla="*/ 2103326 h 2103326"/>
              <a:gd name="connsiteX22" fmla="*/ 1543375 w 3826551"/>
              <a:gd name="connsiteY22" fmla="*/ 2103326 h 2103326"/>
              <a:gd name="connsiteX23" fmla="*/ 1118203 w 3826551"/>
              <a:gd name="connsiteY23" fmla="*/ 2103326 h 2103326"/>
              <a:gd name="connsiteX24" fmla="*/ 616499 w 3826551"/>
              <a:gd name="connsiteY24" fmla="*/ 2103326 h 2103326"/>
              <a:gd name="connsiteX25" fmla="*/ 0 w 3826551"/>
              <a:gd name="connsiteY25" fmla="*/ 2103326 h 2103326"/>
              <a:gd name="connsiteX26" fmla="*/ 0 w 3826551"/>
              <a:gd name="connsiteY26" fmla="*/ 1724727 h 2103326"/>
              <a:gd name="connsiteX27" fmla="*/ 0 w 3826551"/>
              <a:gd name="connsiteY27" fmla="*/ 1346128 h 2103326"/>
              <a:gd name="connsiteX28" fmla="*/ 0 w 3826551"/>
              <a:gd name="connsiteY28" fmla="*/ 904430 h 2103326"/>
              <a:gd name="connsiteX29" fmla="*/ 0 w 3826551"/>
              <a:gd name="connsiteY29" fmla="*/ 525831 h 2103326"/>
              <a:gd name="connsiteX30" fmla="*/ 0 w 3826551"/>
              <a:gd name="connsiteY30" fmla="*/ 0 h 2103326"/>
              <a:gd name="connsiteX0" fmla="*/ 0 w 3826551"/>
              <a:gd name="connsiteY0" fmla="*/ 0 h 2103326"/>
              <a:gd name="connsiteX1" fmla="*/ 425172 w 3826551"/>
              <a:gd name="connsiteY1" fmla="*/ 0 h 2103326"/>
              <a:gd name="connsiteX2" fmla="*/ 735548 w 3826551"/>
              <a:gd name="connsiteY2" fmla="*/ 0 h 2103326"/>
              <a:gd name="connsiteX3" fmla="*/ 1160720 w 3826551"/>
              <a:gd name="connsiteY3" fmla="*/ 0 h 2103326"/>
              <a:gd name="connsiteX4" fmla="*/ 1547627 w 3826551"/>
              <a:gd name="connsiteY4" fmla="*/ 0 h 2103326"/>
              <a:gd name="connsiteX5" fmla="*/ 1858003 w 3826551"/>
              <a:gd name="connsiteY5" fmla="*/ 0 h 2103326"/>
              <a:gd name="connsiteX6" fmla="*/ 2321441 w 3826551"/>
              <a:gd name="connsiteY6" fmla="*/ 0 h 2103326"/>
              <a:gd name="connsiteX7" fmla="*/ 2823143 w 3826551"/>
              <a:gd name="connsiteY7" fmla="*/ 0 h 2103326"/>
              <a:gd name="connsiteX8" fmla="*/ 3248316 w 3826551"/>
              <a:gd name="connsiteY8" fmla="*/ 0 h 2103326"/>
              <a:gd name="connsiteX9" fmla="*/ 3826551 w 3826551"/>
              <a:gd name="connsiteY9" fmla="*/ 0 h 2103326"/>
              <a:gd name="connsiteX10" fmla="*/ 3826551 w 3826551"/>
              <a:gd name="connsiteY10" fmla="*/ 441698 h 2103326"/>
              <a:gd name="connsiteX11" fmla="*/ 3826551 w 3826551"/>
              <a:gd name="connsiteY11" fmla="*/ 799264 h 2103326"/>
              <a:gd name="connsiteX12" fmla="*/ 3826551 w 3826551"/>
              <a:gd name="connsiteY12" fmla="*/ 1156829 h 2103326"/>
              <a:gd name="connsiteX13" fmla="*/ 3826551 w 3826551"/>
              <a:gd name="connsiteY13" fmla="*/ 1577494 h 2103326"/>
              <a:gd name="connsiteX14" fmla="*/ 3826551 w 3826551"/>
              <a:gd name="connsiteY14" fmla="*/ 2103326 h 2103326"/>
              <a:gd name="connsiteX15" fmla="*/ 3363113 w 3826551"/>
              <a:gd name="connsiteY15" fmla="*/ 2103326 h 2103326"/>
              <a:gd name="connsiteX16" fmla="*/ 2937940 w 3826551"/>
              <a:gd name="connsiteY16" fmla="*/ 2103326 h 2103326"/>
              <a:gd name="connsiteX17" fmla="*/ 2436237 w 3826551"/>
              <a:gd name="connsiteY17" fmla="*/ 2103326 h 2103326"/>
              <a:gd name="connsiteX18" fmla="*/ 2087596 w 3826551"/>
              <a:gd name="connsiteY18" fmla="*/ 2103326 h 2103326"/>
              <a:gd name="connsiteX19" fmla="*/ 1662424 w 3826551"/>
              <a:gd name="connsiteY19" fmla="*/ 2103326 h 2103326"/>
              <a:gd name="connsiteX20" fmla="*/ 1160720 w 3826551"/>
              <a:gd name="connsiteY20" fmla="*/ 2103326 h 2103326"/>
              <a:gd name="connsiteX21" fmla="*/ 812078 w 3826551"/>
              <a:gd name="connsiteY21" fmla="*/ 2103326 h 2103326"/>
              <a:gd name="connsiteX22" fmla="*/ 386906 w 3826551"/>
              <a:gd name="connsiteY22" fmla="*/ 2103326 h 2103326"/>
              <a:gd name="connsiteX23" fmla="*/ 0 w 3826551"/>
              <a:gd name="connsiteY23" fmla="*/ 2103326 h 2103326"/>
              <a:gd name="connsiteX24" fmla="*/ 0 w 3826551"/>
              <a:gd name="connsiteY24" fmla="*/ 1640594 h 2103326"/>
              <a:gd name="connsiteX25" fmla="*/ 0 w 3826551"/>
              <a:gd name="connsiteY25" fmla="*/ 1198895 h 2103326"/>
              <a:gd name="connsiteX26" fmla="*/ 0 w 3826551"/>
              <a:gd name="connsiteY26" fmla="*/ 820296 h 2103326"/>
              <a:gd name="connsiteX27" fmla="*/ 0 w 3826551"/>
              <a:gd name="connsiteY27" fmla="*/ 399631 h 2103326"/>
              <a:gd name="connsiteX28" fmla="*/ 0 w 3826551"/>
              <a:gd name="connsiteY28" fmla="*/ 0 h 21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26551" h="2103326" fill="none" extrusionOk="0">
                <a:moveTo>
                  <a:pt x="0" y="0"/>
                </a:moveTo>
                <a:cubicBezTo>
                  <a:pt x="191330" y="-40555"/>
                  <a:pt x="242333" y="62146"/>
                  <a:pt x="425172" y="0"/>
                </a:cubicBezTo>
                <a:cubicBezTo>
                  <a:pt x="559602" y="-27051"/>
                  <a:pt x="652682" y="43295"/>
                  <a:pt x="735548" y="0"/>
                </a:cubicBezTo>
                <a:cubicBezTo>
                  <a:pt x="833764" y="-26929"/>
                  <a:pt x="976475" y="-29569"/>
                  <a:pt x="1160720" y="0"/>
                </a:cubicBezTo>
                <a:cubicBezTo>
                  <a:pt x="1353186" y="-30815"/>
                  <a:pt x="1358670" y="38790"/>
                  <a:pt x="1547627" y="0"/>
                </a:cubicBezTo>
                <a:cubicBezTo>
                  <a:pt x="1715983" y="-8446"/>
                  <a:pt x="1811413" y="530"/>
                  <a:pt x="1858003" y="0"/>
                </a:cubicBezTo>
                <a:cubicBezTo>
                  <a:pt x="1970528" y="7159"/>
                  <a:pt x="2212984" y="-27118"/>
                  <a:pt x="2321441" y="0"/>
                </a:cubicBezTo>
                <a:cubicBezTo>
                  <a:pt x="2483339" y="-3914"/>
                  <a:pt x="2616360" y="86208"/>
                  <a:pt x="2823143" y="0"/>
                </a:cubicBezTo>
                <a:cubicBezTo>
                  <a:pt x="3044044" y="-17844"/>
                  <a:pt x="3180592" y="22849"/>
                  <a:pt x="3248316" y="0"/>
                </a:cubicBezTo>
                <a:cubicBezTo>
                  <a:pt x="3420068" y="586"/>
                  <a:pt x="3569889" y="-52225"/>
                  <a:pt x="3826551" y="0"/>
                </a:cubicBezTo>
                <a:cubicBezTo>
                  <a:pt x="3934836" y="123636"/>
                  <a:pt x="3849100" y="264574"/>
                  <a:pt x="3826551" y="441698"/>
                </a:cubicBezTo>
                <a:cubicBezTo>
                  <a:pt x="3825798" y="568988"/>
                  <a:pt x="3824346" y="610683"/>
                  <a:pt x="3826551" y="799264"/>
                </a:cubicBezTo>
                <a:cubicBezTo>
                  <a:pt x="3853945" y="947477"/>
                  <a:pt x="3812129" y="1053433"/>
                  <a:pt x="3826551" y="1156829"/>
                </a:cubicBezTo>
                <a:cubicBezTo>
                  <a:pt x="3808914" y="1271047"/>
                  <a:pt x="3794567" y="1379034"/>
                  <a:pt x="3826551" y="1577494"/>
                </a:cubicBezTo>
                <a:cubicBezTo>
                  <a:pt x="3918722" y="1713450"/>
                  <a:pt x="3818899" y="1909938"/>
                  <a:pt x="3826551" y="2103326"/>
                </a:cubicBezTo>
                <a:cubicBezTo>
                  <a:pt x="3708407" y="2115037"/>
                  <a:pt x="3549251" y="2079177"/>
                  <a:pt x="3363113" y="2103326"/>
                </a:cubicBezTo>
                <a:cubicBezTo>
                  <a:pt x="3124830" y="2095789"/>
                  <a:pt x="3051795" y="2067714"/>
                  <a:pt x="2937940" y="2103326"/>
                </a:cubicBezTo>
                <a:cubicBezTo>
                  <a:pt x="2896476" y="2091278"/>
                  <a:pt x="2659070" y="2072713"/>
                  <a:pt x="2436237" y="2103326"/>
                </a:cubicBezTo>
                <a:cubicBezTo>
                  <a:pt x="2250472" y="2117788"/>
                  <a:pt x="2218608" y="2067980"/>
                  <a:pt x="2087596" y="2103326"/>
                </a:cubicBezTo>
                <a:cubicBezTo>
                  <a:pt x="2021703" y="2137101"/>
                  <a:pt x="1826863" y="2043344"/>
                  <a:pt x="1662424" y="2103326"/>
                </a:cubicBezTo>
                <a:cubicBezTo>
                  <a:pt x="1491725" y="2158400"/>
                  <a:pt x="1291804" y="2101584"/>
                  <a:pt x="1160720" y="2103326"/>
                </a:cubicBezTo>
                <a:cubicBezTo>
                  <a:pt x="1026189" y="2147115"/>
                  <a:pt x="968227" y="2061228"/>
                  <a:pt x="812078" y="2103326"/>
                </a:cubicBezTo>
                <a:cubicBezTo>
                  <a:pt x="699454" y="2174915"/>
                  <a:pt x="495342" y="2050225"/>
                  <a:pt x="386906" y="2103326"/>
                </a:cubicBezTo>
                <a:cubicBezTo>
                  <a:pt x="249006" y="2139803"/>
                  <a:pt x="148724" y="2048035"/>
                  <a:pt x="0" y="2103326"/>
                </a:cubicBezTo>
                <a:cubicBezTo>
                  <a:pt x="-105883" y="1929963"/>
                  <a:pt x="21258" y="1862508"/>
                  <a:pt x="0" y="1640594"/>
                </a:cubicBezTo>
                <a:cubicBezTo>
                  <a:pt x="-39334" y="1441897"/>
                  <a:pt x="-6178" y="1389321"/>
                  <a:pt x="0" y="1198895"/>
                </a:cubicBezTo>
                <a:cubicBezTo>
                  <a:pt x="-12707" y="1015018"/>
                  <a:pt x="57060" y="873687"/>
                  <a:pt x="0" y="820296"/>
                </a:cubicBezTo>
                <a:cubicBezTo>
                  <a:pt x="-10856" y="684996"/>
                  <a:pt x="207" y="511521"/>
                  <a:pt x="0" y="399631"/>
                </a:cubicBezTo>
                <a:cubicBezTo>
                  <a:pt x="-2579" y="209656"/>
                  <a:pt x="36047" y="191177"/>
                  <a:pt x="0" y="0"/>
                </a:cubicBezTo>
                <a:close/>
              </a:path>
              <a:path w="3826551" h="2103326" stroke="0" extrusionOk="0">
                <a:moveTo>
                  <a:pt x="0" y="0"/>
                </a:moveTo>
                <a:cubicBezTo>
                  <a:pt x="55156" y="-36095"/>
                  <a:pt x="204516" y="47047"/>
                  <a:pt x="310376" y="0"/>
                </a:cubicBezTo>
                <a:cubicBezTo>
                  <a:pt x="317719" y="-39772"/>
                  <a:pt x="474726" y="20505"/>
                  <a:pt x="697282" y="0"/>
                </a:cubicBezTo>
                <a:cubicBezTo>
                  <a:pt x="822132" y="-35697"/>
                  <a:pt x="903709" y="40309"/>
                  <a:pt x="1007658" y="0"/>
                </a:cubicBezTo>
                <a:cubicBezTo>
                  <a:pt x="1081324" y="-6398"/>
                  <a:pt x="1262382" y="39917"/>
                  <a:pt x="1318034" y="0"/>
                </a:cubicBezTo>
                <a:cubicBezTo>
                  <a:pt x="1374696" y="-32325"/>
                  <a:pt x="1590875" y="6656"/>
                  <a:pt x="1666675" y="0"/>
                </a:cubicBezTo>
                <a:cubicBezTo>
                  <a:pt x="1756979" y="-3446"/>
                  <a:pt x="1814101" y="5995"/>
                  <a:pt x="2053582" y="0"/>
                </a:cubicBezTo>
                <a:cubicBezTo>
                  <a:pt x="2243620" y="4360"/>
                  <a:pt x="2281984" y="15759"/>
                  <a:pt x="2363958" y="0"/>
                </a:cubicBezTo>
                <a:cubicBezTo>
                  <a:pt x="2464169" y="-1628"/>
                  <a:pt x="2560631" y="5242"/>
                  <a:pt x="2674333" y="0"/>
                </a:cubicBezTo>
                <a:cubicBezTo>
                  <a:pt x="2746985" y="-12060"/>
                  <a:pt x="2921429" y="18643"/>
                  <a:pt x="2984709" y="0"/>
                </a:cubicBezTo>
                <a:cubicBezTo>
                  <a:pt x="3066842" y="9618"/>
                  <a:pt x="3145277" y="-37603"/>
                  <a:pt x="3333350" y="0"/>
                </a:cubicBezTo>
                <a:cubicBezTo>
                  <a:pt x="3420340" y="42413"/>
                  <a:pt x="3639573" y="7555"/>
                  <a:pt x="3826551" y="0"/>
                </a:cubicBezTo>
                <a:cubicBezTo>
                  <a:pt x="3849161" y="208801"/>
                  <a:pt x="3831263" y="229797"/>
                  <a:pt x="3826551" y="420665"/>
                </a:cubicBezTo>
                <a:cubicBezTo>
                  <a:pt x="3849249" y="613708"/>
                  <a:pt x="3797011" y="656221"/>
                  <a:pt x="3826551" y="820296"/>
                </a:cubicBezTo>
                <a:cubicBezTo>
                  <a:pt x="3818682" y="976033"/>
                  <a:pt x="3774797" y="1094421"/>
                  <a:pt x="3826551" y="1240962"/>
                </a:cubicBezTo>
                <a:cubicBezTo>
                  <a:pt x="3830791" y="1388543"/>
                  <a:pt x="3811675" y="1444770"/>
                  <a:pt x="3826551" y="1661627"/>
                </a:cubicBezTo>
                <a:cubicBezTo>
                  <a:pt x="3893200" y="1852570"/>
                  <a:pt x="3736827" y="1934947"/>
                  <a:pt x="3826551" y="2103326"/>
                </a:cubicBezTo>
                <a:cubicBezTo>
                  <a:pt x="3785907" y="2103462"/>
                  <a:pt x="3574106" y="2066498"/>
                  <a:pt x="3516174" y="2103326"/>
                </a:cubicBezTo>
                <a:cubicBezTo>
                  <a:pt x="3414275" y="2124576"/>
                  <a:pt x="3274492" y="2090717"/>
                  <a:pt x="3205799" y="2103326"/>
                </a:cubicBezTo>
                <a:cubicBezTo>
                  <a:pt x="3107663" y="2166859"/>
                  <a:pt x="2983051" y="2000720"/>
                  <a:pt x="2818892" y="2103326"/>
                </a:cubicBezTo>
                <a:cubicBezTo>
                  <a:pt x="2641261" y="2143774"/>
                  <a:pt x="2572185" y="2101245"/>
                  <a:pt x="2470251" y="2103326"/>
                </a:cubicBezTo>
                <a:cubicBezTo>
                  <a:pt x="2294156" y="2150247"/>
                  <a:pt x="2219951" y="2100583"/>
                  <a:pt x="1968547" y="2103326"/>
                </a:cubicBezTo>
                <a:cubicBezTo>
                  <a:pt x="1780929" y="2152331"/>
                  <a:pt x="1731368" y="2041402"/>
                  <a:pt x="1543375" y="2103326"/>
                </a:cubicBezTo>
                <a:cubicBezTo>
                  <a:pt x="1356729" y="2153575"/>
                  <a:pt x="1299242" y="2041981"/>
                  <a:pt x="1118203" y="2103326"/>
                </a:cubicBezTo>
                <a:cubicBezTo>
                  <a:pt x="1011336" y="2190109"/>
                  <a:pt x="733685" y="2079061"/>
                  <a:pt x="616499" y="2103326"/>
                </a:cubicBezTo>
                <a:cubicBezTo>
                  <a:pt x="417549" y="2156163"/>
                  <a:pt x="258981" y="1988758"/>
                  <a:pt x="0" y="2103326"/>
                </a:cubicBezTo>
                <a:cubicBezTo>
                  <a:pt x="23891" y="1960715"/>
                  <a:pt x="43362" y="1879332"/>
                  <a:pt x="0" y="1724727"/>
                </a:cubicBezTo>
                <a:cubicBezTo>
                  <a:pt x="-39244" y="1563348"/>
                  <a:pt x="81639" y="1469474"/>
                  <a:pt x="0" y="1346128"/>
                </a:cubicBezTo>
                <a:cubicBezTo>
                  <a:pt x="-57730" y="1220325"/>
                  <a:pt x="23447" y="1041702"/>
                  <a:pt x="0" y="904430"/>
                </a:cubicBezTo>
                <a:cubicBezTo>
                  <a:pt x="-44831" y="736601"/>
                  <a:pt x="-20485" y="631614"/>
                  <a:pt x="0" y="525831"/>
                </a:cubicBezTo>
                <a:cubicBezTo>
                  <a:pt x="-33849" y="413963"/>
                  <a:pt x="21364" y="106266"/>
                  <a:pt x="0" y="0"/>
                </a:cubicBezTo>
                <a:close/>
              </a:path>
              <a:path w="3826551" h="2103326" fill="none" stroke="0" extrusionOk="0">
                <a:moveTo>
                  <a:pt x="0" y="0"/>
                </a:moveTo>
                <a:cubicBezTo>
                  <a:pt x="190301" y="-53120"/>
                  <a:pt x="254506" y="56158"/>
                  <a:pt x="425172" y="0"/>
                </a:cubicBezTo>
                <a:cubicBezTo>
                  <a:pt x="572261" y="-58306"/>
                  <a:pt x="602752" y="13572"/>
                  <a:pt x="735548" y="0"/>
                </a:cubicBezTo>
                <a:cubicBezTo>
                  <a:pt x="861887" y="-9690"/>
                  <a:pt x="927622" y="12800"/>
                  <a:pt x="1160720" y="0"/>
                </a:cubicBezTo>
                <a:cubicBezTo>
                  <a:pt x="1374382" y="-33605"/>
                  <a:pt x="1388793" y="50239"/>
                  <a:pt x="1547627" y="0"/>
                </a:cubicBezTo>
                <a:cubicBezTo>
                  <a:pt x="1712464" y="-35265"/>
                  <a:pt x="1782505" y="-23757"/>
                  <a:pt x="1858003" y="0"/>
                </a:cubicBezTo>
                <a:cubicBezTo>
                  <a:pt x="1926558" y="-7671"/>
                  <a:pt x="2227337" y="14008"/>
                  <a:pt x="2321441" y="0"/>
                </a:cubicBezTo>
                <a:cubicBezTo>
                  <a:pt x="2430557" y="35896"/>
                  <a:pt x="2591262" y="36719"/>
                  <a:pt x="2823143" y="0"/>
                </a:cubicBezTo>
                <a:cubicBezTo>
                  <a:pt x="3069699" y="-33783"/>
                  <a:pt x="3159749" y="46364"/>
                  <a:pt x="3248316" y="0"/>
                </a:cubicBezTo>
                <a:cubicBezTo>
                  <a:pt x="3368042" y="-48167"/>
                  <a:pt x="3545326" y="54058"/>
                  <a:pt x="3826551" y="0"/>
                </a:cubicBezTo>
                <a:cubicBezTo>
                  <a:pt x="3886690" y="164154"/>
                  <a:pt x="3838123" y="327292"/>
                  <a:pt x="3826551" y="441698"/>
                </a:cubicBezTo>
                <a:cubicBezTo>
                  <a:pt x="3840275" y="583287"/>
                  <a:pt x="3804866" y="624035"/>
                  <a:pt x="3826551" y="799264"/>
                </a:cubicBezTo>
                <a:cubicBezTo>
                  <a:pt x="3828550" y="977698"/>
                  <a:pt x="3791105" y="1019877"/>
                  <a:pt x="3826551" y="1156829"/>
                </a:cubicBezTo>
                <a:cubicBezTo>
                  <a:pt x="3796590" y="1294019"/>
                  <a:pt x="3780966" y="1435926"/>
                  <a:pt x="3826551" y="1577494"/>
                </a:cubicBezTo>
                <a:cubicBezTo>
                  <a:pt x="3886659" y="1712731"/>
                  <a:pt x="3814088" y="1915970"/>
                  <a:pt x="3826551" y="2103326"/>
                </a:cubicBezTo>
                <a:cubicBezTo>
                  <a:pt x="3692223" y="2110728"/>
                  <a:pt x="3589838" y="2096605"/>
                  <a:pt x="3363113" y="2103326"/>
                </a:cubicBezTo>
                <a:cubicBezTo>
                  <a:pt x="3136027" y="2120622"/>
                  <a:pt x="3070282" y="2080465"/>
                  <a:pt x="2937940" y="2103326"/>
                </a:cubicBezTo>
                <a:cubicBezTo>
                  <a:pt x="2751513" y="2137733"/>
                  <a:pt x="2635938" y="2146590"/>
                  <a:pt x="2436237" y="2103326"/>
                </a:cubicBezTo>
                <a:cubicBezTo>
                  <a:pt x="2312834" y="2126424"/>
                  <a:pt x="2215348" y="2097982"/>
                  <a:pt x="2087596" y="2103326"/>
                </a:cubicBezTo>
                <a:cubicBezTo>
                  <a:pt x="1940239" y="2113287"/>
                  <a:pt x="1797535" y="1996388"/>
                  <a:pt x="1662424" y="2103326"/>
                </a:cubicBezTo>
                <a:cubicBezTo>
                  <a:pt x="1542356" y="2150206"/>
                  <a:pt x="1345228" y="2097414"/>
                  <a:pt x="1160720" y="2103326"/>
                </a:cubicBezTo>
                <a:cubicBezTo>
                  <a:pt x="999997" y="2152621"/>
                  <a:pt x="883953" y="2063441"/>
                  <a:pt x="812078" y="2103326"/>
                </a:cubicBezTo>
                <a:cubicBezTo>
                  <a:pt x="624792" y="2139472"/>
                  <a:pt x="503890" y="2092865"/>
                  <a:pt x="386906" y="2103326"/>
                </a:cubicBezTo>
                <a:cubicBezTo>
                  <a:pt x="232809" y="2157146"/>
                  <a:pt x="140916" y="2101287"/>
                  <a:pt x="0" y="2103326"/>
                </a:cubicBezTo>
                <a:cubicBezTo>
                  <a:pt x="-22951" y="1929228"/>
                  <a:pt x="29969" y="1869871"/>
                  <a:pt x="0" y="1640594"/>
                </a:cubicBezTo>
                <a:cubicBezTo>
                  <a:pt x="-66066" y="1412941"/>
                  <a:pt x="9004" y="1351602"/>
                  <a:pt x="0" y="1198895"/>
                </a:cubicBezTo>
                <a:cubicBezTo>
                  <a:pt x="-21939" y="1036395"/>
                  <a:pt x="4978" y="938896"/>
                  <a:pt x="0" y="820296"/>
                </a:cubicBezTo>
                <a:cubicBezTo>
                  <a:pt x="6290" y="786446"/>
                  <a:pt x="16081" y="566119"/>
                  <a:pt x="0" y="399631"/>
                </a:cubicBezTo>
                <a:cubicBezTo>
                  <a:pt x="5251" y="238027"/>
                  <a:pt x="33457" y="187268"/>
                  <a:pt x="0" y="0"/>
                </a:cubicBezTo>
                <a:close/>
              </a:path>
              <a:path w="3826551" h="2103326" fill="none" stroke="0" extrusionOk="0">
                <a:moveTo>
                  <a:pt x="0" y="0"/>
                </a:moveTo>
                <a:cubicBezTo>
                  <a:pt x="171861" y="-37929"/>
                  <a:pt x="229871" y="63483"/>
                  <a:pt x="425172" y="0"/>
                </a:cubicBezTo>
                <a:cubicBezTo>
                  <a:pt x="563061" y="-50708"/>
                  <a:pt x="631576" y="23397"/>
                  <a:pt x="735548" y="0"/>
                </a:cubicBezTo>
                <a:cubicBezTo>
                  <a:pt x="853225" y="-12873"/>
                  <a:pt x="946748" y="-15734"/>
                  <a:pt x="1160720" y="0"/>
                </a:cubicBezTo>
                <a:cubicBezTo>
                  <a:pt x="1357289" y="-30021"/>
                  <a:pt x="1373534" y="41531"/>
                  <a:pt x="1547627" y="0"/>
                </a:cubicBezTo>
                <a:cubicBezTo>
                  <a:pt x="1703654" y="-20867"/>
                  <a:pt x="1801905" y="-9033"/>
                  <a:pt x="1858003" y="0"/>
                </a:cubicBezTo>
                <a:cubicBezTo>
                  <a:pt x="1967827" y="7252"/>
                  <a:pt x="2228870" y="3369"/>
                  <a:pt x="2321441" y="0"/>
                </a:cubicBezTo>
                <a:cubicBezTo>
                  <a:pt x="2457812" y="14214"/>
                  <a:pt x="2571152" y="39949"/>
                  <a:pt x="2823143" y="0"/>
                </a:cubicBezTo>
                <a:cubicBezTo>
                  <a:pt x="3054024" y="-19564"/>
                  <a:pt x="3183406" y="44616"/>
                  <a:pt x="3248316" y="0"/>
                </a:cubicBezTo>
                <a:cubicBezTo>
                  <a:pt x="3388445" y="-43054"/>
                  <a:pt x="3600252" y="-6553"/>
                  <a:pt x="3826551" y="0"/>
                </a:cubicBezTo>
                <a:cubicBezTo>
                  <a:pt x="3905691" y="142266"/>
                  <a:pt x="3864110" y="292781"/>
                  <a:pt x="3826551" y="441698"/>
                </a:cubicBezTo>
                <a:cubicBezTo>
                  <a:pt x="3829199" y="576280"/>
                  <a:pt x="3813476" y="611863"/>
                  <a:pt x="3826551" y="799264"/>
                </a:cubicBezTo>
                <a:cubicBezTo>
                  <a:pt x="3836902" y="969136"/>
                  <a:pt x="3807206" y="1036821"/>
                  <a:pt x="3826551" y="1156829"/>
                </a:cubicBezTo>
                <a:cubicBezTo>
                  <a:pt x="3815329" y="1282520"/>
                  <a:pt x="3791520" y="1454345"/>
                  <a:pt x="3826551" y="1577494"/>
                </a:cubicBezTo>
                <a:cubicBezTo>
                  <a:pt x="3906684" y="1720789"/>
                  <a:pt x="3808496" y="1951235"/>
                  <a:pt x="3826551" y="2103326"/>
                </a:cubicBezTo>
                <a:cubicBezTo>
                  <a:pt x="3680894" y="2109345"/>
                  <a:pt x="3534908" y="2074791"/>
                  <a:pt x="3363113" y="2103326"/>
                </a:cubicBezTo>
                <a:cubicBezTo>
                  <a:pt x="3128572" y="2094756"/>
                  <a:pt x="3063024" y="2077195"/>
                  <a:pt x="2937940" y="2103326"/>
                </a:cubicBezTo>
                <a:cubicBezTo>
                  <a:pt x="2804419" y="2115082"/>
                  <a:pt x="2657009" y="2114578"/>
                  <a:pt x="2436237" y="2103326"/>
                </a:cubicBezTo>
                <a:cubicBezTo>
                  <a:pt x="2268995" y="2114422"/>
                  <a:pt x="2214659" y="2079267"/>
                  <a:pt x="2087596" y="2103326"/>
                </a:cubicBezTo>
                <a:cubicBezTo>
                  <a:pt x="1998176" y="2132685"/>
                  <a:pt x="1830070" y="2008905"/>
                  <a:pt x="1662424" y="2103326"/>
                </a:cubicBezTo>
                <a:cubicBezTo>
                  <a:pt x="1531287" y="2166473"/>
                  <a:pt x="1326857" y="2078429"/>
                  <a:pt x="1160720" y="2103326"/>
                </a:cubicBezTo>
                <a:cubicBezTo>
                  <a:pt x="1031609" y="2134565"/>
                  <a:pt x="931949" y="2063116"/>
                  <a:pt x="812078" y="2103326"/>
                </a:cubicBezTo>
                <a:cubicBezTo>
                  <a:pt x="683089" y="2144164"/>
                  <a:pt x="512201" y="2026193"/>
                  <a:pt x="386906" y="2103326"/>
                </a:cubicBezTo>
                <a:cubicBezTo>
                  <a:pt x="248493" y="2136994"/>
                  <a:pt x="137863" y="2086941"/>
                  <a:pt x="0" y="2103326"/>
                </a:cubicBezTo>
                <a:cubicBezTo>
                  <a:pt x="-36621" y="1924915"/>
                  <a:pt x="41748" y="1859783"/>
                  <a:pt x="0" y="1640594"/>
                </a:cubicBezTo>
                <a:cubicBezTo>
                  <a:pt x="-41329" y="1415921"/>
                  <a:pt x="4620" y="1383244"/>
                  <a:pt x="0" y="1198895"/>
                </a:cubicBezTo>
                <a:cubicBezTo>
                  <a:pt x="-24344" y="1033094"/>
                  <a:pt x="28519" y="900723"/>
                  <a:pt x="0" y="820296"/>
                </a:cubicBezTo>
                <a:cubicBezTo>
                  <a:pt x="-21232" y="707663"/>
                  <a:pt x="3061" y="528301"/>
                  <a:pt x="0" y="399631"/>
                </a:cubicBezTo>
                <a:cubicBezTo>
                  <a:pt x="3655" y="224788"/>
                  <a:pt x="40380" y="1918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6761993">
                  <a:custGeom>
                    <a:avLst/>
                    <a:gdLst>
                      <a:gd name="connsiteX0" fmla="*/ 0 w 3826551"/>
                      <a:gd name="connsiteY0" fmla="*/ 0 h 2103326"/>
                      <a:gd name="connsiteX1" fmla="*/ 425172 w 3826551"/>
                      <a:gd name="connsiteY1" fmla="*/ 0 h 2103326"/>
                      <a:gd name="connsiteX2" fmla="*/ 735548 w 3826551"/>
                      <a:gd name="connsiteY2" fmla="*/ 0 h 2103326"/>
                      <a:gd name="connsiteX3" fmla="*/ 1160720 w 3826551"/>
                      <a:gd name="connsiteY3" fmla="*/ 0 h 2103326"/>
                      <a:gd name="connsiteX4" fmla="*/ 1547627 w 3826551"/>
                      <a:gd name="connsiteY4" fmla="*/ 0 h 2103326"/>
                      <a:gd name="connsiteX5" fmla="*/ 1858003 w 3826551"/>
                      <a:gd name="connsiteY5" fmla="*/ 0 h 2103326"/>
                      <a:gd name="connsiteX6" fmla="*/ 2321441 w 3826551"/>
                      <a:gd name="connsiteY6" fmla="*/ 0 h 2103326"/>
                      <a:gd name="connsiteX7" fmla="*/ 2823143 w 3826551"/>
                      <a:gd name="connsiteY7" fmla="*/ 0 h 2103326"/>
                      <a:gd name="connsiteX8" fmla="*/ 3248316 w 3826551"/>
                      <a:gd name="connsiteY8" fmla="*/ 0 h 2103326"/>
                      <a:gd name="connsiteX9" fmla="*/ 3826551 w 3826551"/>
                      <a:gd name="connsiteY9" fmla="*/ 0 h 2103326"/>
                      <a:gd name="connsiteX10" fmla="*/ 3826551 w 3826551"/>
                      <a:gd name="connsiteY10" fmla="*/ 441698 h 2103326"/>
                      <a:gd name="connsiteX11" fmla="*/ 3826551 w 3826551"/>
                      <a:gd name="connsiteY11" fmla="*/ 799264 h 2103326"/>
                      <a:gd name="connsiteX12" fmla="*/ 3826551 w 3826551"/>
                      <a:gd name="connsiteY12" fmla="*/ 1156829 h 2103326"/>
                      <a:gd name="connsiteX13" fmla="*/ 3826551 w 3826551"/>
                      <a:gd name="connsiteY13" fmla="*/ 1577494 h 2103326"/>
                      <a:gd name="connsiteX14" fmla="*/ 3826551 w 3826551"/>
                      <a:gd name="connsiteY14" fmla="*/ 2103326 h 2103326"/>
                      <a:gd name="connsiteX15" fmla="*/ 3363113 w 3826551"/>
                      <a:gd name="connsiteY15" fmla="*/ 2103326 h 2103326"/>
                      <a:gd name="connsiteX16" fmla="*/ 2937940 w 3826551"/>
                      <a:gd name="connsiteY16" fmla="*/ 2103326 h 2103326"/>
                      <a:gd name="connsiteX17" fmla="*/ 2436237 w 3826551"/>
                      <a:gd name="connsiteY17" fmla="*/ 2103326 h 2103326"/>
                      <a:gd name="connsiteX18" fmla="*/ 2087596 w 3826551"/>
                      <a:gd name="connsiteY18" fmla="*/ 2103326 h 2103326"/>
                      <a:gd name="connsiteX19" fmla="*/ 1662424 w 3826551"/>
                      <a:gd name="connsiteY19" fmla="*/ 2103326 h 2103326"/>
                      <a:gd name="connsiteX20" fmla="*/ 1160720 w 3826551"/>
                      <a:gd name="connsiteY20" fmla="*/ 2103326 h 2103326"/>
                      <a:gd name="connsiteX21" fmla="*/ 812078 w 3826551"/>
                      <a:gd name="connsiteY21" fmla="*/ 2103326 h 2103326"/>
                      <a:gd name="connsiteX22" fmla="*/ 386906 w 3826551"/>
                      <a:gd name="connsiteY22" fmla="*/ 2103326 h 2103326"/>
                      <a:gd name="connsiteX23" fmla="*/ 0 w 3826551"/>
                      <a:gd name="connsiteY23" fmla="*/ 2103326 h 2103326"/>
                      <a:gd name="connsiteX24" fmla="*/ 0 w 3826551"/>
                      <a:gd name="connsiteY24" fmla="*/ 1640594 h 2103326"/>
                      <a:gd name="connsiteX25" fmla="*/ 0 w 3826551"/>
                      <a:gd name="connsiteY25" fmla="*/ 1198895 h 2103326"/>
                      <a:gd name="connsiteX26" fmla="*/ 0 w 3826551"/>
                      <a:gd name="connsiteY26" fmla="*/ 820296 h 2103326"/>
                      <a:gd name="connsiteX27" fmla="*/ 0 w 3826551"/>
                      <a:gd name="connsiteY27" fmla="*/ 399631 h 2103326"/>
                      <a:gd name="connsiteX28" fmla="*/ 0 w 3826551"/>
                      <a:gd name="connsiteY28" fmla="*/ 0 h 2103326"/>
                      <a:gd name="connsiteX0" fmla="*/ 0 w 3826551"/>
                      <a:gd name="connsiteY0" fmla="*/ 0 h 2103326"/>
                      <a:gd name="connsiteX1" fmla="*/ 310376 w 3826551"/>
                      <a:gd name="connsiteY1" fmla="*/ 0 h 2103326"/>
                      <a:gd name="connsiteX2" fmla="*/ 697282 w 3826551"/>
                      <a:gd name="connsiteY2" fmla="*/ 0 h 2103326"/>
                      <a:gd name="connsiteX3" fmla="*/ 1007658 w 3826551"/>
                      <a:gd name="connsiteY3" fmla="*/ 0 h 2103326"/>
                      <a:gd name="connsiteX4" fmla="*/ 1318034 w 3826551"/>
                      <a:gd name="connsiteY4" fmla="*/ 0 h 2103326"/>
                      <a:gd name="connsiteX5" fmla="*/ 1666675 w 3826551"/>
                      <a:gd name="connsiteY5" fmla="*/ 0 h 2103326"/>
                      <a:gd name="connsiteX6" fmla="*/ 2053582 w 3826551"/>
                      <a:gd name="connsiteY6" fmla="*/ 0 h 2103326"/>
                      <a:gd name="connsiteX7" fmla="*/ 2363958 w 3826551"/>
                      <a:gd name="connsiteY7" fmla="*/ 0 h 2103326"/>
                      <a:gd name="connsiteX8" fmla="*/ 2674333 w 3826551"/>
                      <a:gd name="connsiteY8" fmla="*/ 0 h 2103326"/>
                      <a:gd name="connsiteX9" fmla="*/ 2984709 w 3826551"/>
                      <a:gd name="connsiteY9" fmla="*/ 0 h 2103326"/>
                      <a:gd name="connsiteX10" fmla="*/ 3333350 w 3826551"/>
                      <a:gd name="connsiteY10" fmla="*/ 0 h 2103326"/>
                      <a:gd name="connsiteX11" fmla="*/ 3826551 w 3826551"/>
                      <a:gd name="connsiteY11" fmla="*/ 0 h 2103326"/>
                      <a:gd name="connsiteX12" fmla="*/ 3826551 w 3826551"/>
                      <a:gd name="connsiteY12" fmla="*/ 420665 h 2103326"/>
                      <a:gd name="connsiteX13" fmla="*/ 3826551 w 3826551"/>
                      <a:gd name="connsiteY13" fmla="*/ 820296 h 2103326"/>
                      <a:gd name="connsiteX14" fmla="*/ 3826551 w 3826551"/>
                      <a:gd name="connsiteY14" fmla="*/ 1240962 h 2103326"/>
                      <a:gd name="connsiteX15" fmla="*/ 3826551 w 3826551"/>
                      <a:gd name="connsiteY15" fmla="*/ 1661627 h 2103326"/>
                      <a:gd name="connsiteX16" fmla="*/ 3826551 w 3826551"/>
                      <a:gd name="connsiteY16" fmla="*/ 2103326 h 2103326"/>
                      <a:gd name="connsiteX17" fmla="*/ 3516174 w 3826551"/>
                      <a:gd name="connsiteY17" fmla="*/ 2103326 h 2103326"/>
                      <a:gd name="connsiteX18" fmla="*/ 3205799 w 3826551"/>
                      <a:gd name="connsiteY18" fmla="*/ 2103326 h 2103326"/>
                      <a:gd name="connsiteX19" fmla="*/ 2818892 w 3826551"/>
                      <a:gd name="connsiteY19" fmla="*/ 2103326 h 2103326"/>
                      <a:gd name="connsiteX20" fmla="*/ 2470251 w 3826551"/>
                      <a:gd name="connsiteY20" fmla="*/ 2103326 h 2103326"/>
                      <a:gd name="connsiteX21" fmla="*/ 1968547 w 3826551"/>
                      <a:gd name="connsiteY21" fmla="*/ 2103326 h 2103326"/>
                      <a:gd name="connsiteX22" fmla="*/ 1543375 w 3826551"/>
                      <a:gd name="connsiteY22" fmla="*/ 2103326 h 2103326"/>
                      <a:gd name="connsiteX23" fmla="*/ 1118203 w 3826551"/>
                      <a:gd name="connsiteY23" fmla="*/ 2103326 h 2103326"/>
                      <a:gd name="connsiteX24" fmla="*/ 616499 w 3826551"/>
                      <a:gd name="connsiteY24" fmla="*/ 2103326 h 2103326"/>
                      <a:gd name="connsiteX25" fmla="*/ 0 w 3826551"/>
                      <a:gd name="connsiteY25" fmla="*/ 2103326 h 2103326"/>
                      <a:gd name="connsiteX26" fmla="*/ 0 w 3826551"/>
                      <a:gd name="connsiteY26" fmla="*/ 1724727 h 2103326"/>
                      <a:gd name="connsiteX27" fmla="*/ 0 w 3826551"/>
                      <a:gd name="connsiteY27" fmla="*/ 1346128 h 2103326"/>
                      <a:gd name="connsiteX28" fmla="*/ 0 w 3826551"/>
                      <a:gd name="connsiteY28" fmla="*/ 904430 h 2103326"/>
                      <a:gd name="connsiteX29" fmla="*/ 0 w 3826551"/>
                      <a:gd name="connsiteY29" fmla="*/ 525831 h 2103326"/>
                      <a:gd name="connsiteX30" fmla="*/ 0 w 3826551"/>
                      <a:gd name="connsiteY30" fmla="*/ 0 h 2103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3826551" h="2103326" fill="none" extrusionOk="0">
                        <a:moveTo>
                          <a:pt x="0" y="0"/>
                        </a:moveTo>
                        <a:cubicBezTo>
                          <a:pt x="166769" y="-26561"/>
                          <a:pt x="246175" y="59861"/>
                          <a:pt x="425172" y="0"/>
                        </a:cubicBezTo>
                        <a:cubicBezTo>
                          <a:pt x="565156" y="-32469"/>
                          <a:pt x="637273" y="23682"/>
                          <a:pt x="735548" y="0"/>
                        </a:cubicBezTo>
                        <a:cubicBezTo>
                          <a:pt x="839832" y="-17442"/>
                          <a:pt x="967244" y="-3884"/>
                          <a:pt x="1160720" y="0"/>
                        </a:cubicBezTo>
                        <a:cubicBezTo>
                          <a:pt x="1356238" y="-28322"/>
                          <a:pt x="1369713" y="41642"/>
                          <a:pt x="1547627" y="0"/>
                        </a:cubicBezTo>
                        <a:cubicBezTo>
                          <a:pt x="1717321" y="-26778"/>
                          <a:pt x="1793891" y="768"/>
                          <a:pt x="1858003" y="0"/>
                        </a:cubicBezTo>
                        <a:cubicBezTo>
                          <a:pt x="1951175" y="3294"/>
                          <a:pt x="2219598" y="-3464"/>
                          <a:pt x="2321441" y="0"/>
                        </a:cubicBezTo>
                        <a:cubicBezTo>
                          <a:pt x="2455052" y="-6099"/>
                          <a:pt x="2610961" y="42520"/>
                          <a:pt x="2823143" y="0"/>
                        </a:cubicBezTo>
                        <a:cubicBezTo>
                          <a:pt x="3040787" y="-19036"/>
                          <a:pt x="3175417" y="24809"/>
                          <a:pt x="3248316" y="0"/>
                        </a:cubicBezTo>
                        <a:cubicBezTo>
                          <a:pt x="3394047" y="-11262"/>
                          <a:pt x="3608328" y="-4515"/>
                          <a:pt x="3826551" y="0"/>
                        </a:cubicBezTo>
                        <a:cubicBezTo>
                          <a:pt x="3902220" y="138575"/>
                          <a:pt x="3840218" y="277785"/>
                          <a:pt x="3826551" y="441698"/>
                        </a:cubicBezTo>
                        <a:cubicBezTo>
                          <a:pt x="3829100" y="573610"/>
                          <a:pt x="3816440" y="620636"/>
                          <a:pt x="3826551" y="799264"/>
                        </a:cubicBezTo>
                        <a:cubicBezTo>
                          <a:pt x="3845707" y="965214"/>
                          <a:pt x="3808360" y="1049001"/>
                          <a:pt x="3826551" y="1156829"/>
                        </a:cubicBezTo>
                        <a:cubicBezTo>
                          <a:pt x="3851277" y="1279504"/>
                          <a:pt x="3780859" y="1423269"/>
                          <a:pt x="3826551" y="1577494"/>
                        </a:cubicBezTo>
                        <a:cubicBezTo>
                          <a:pt x="3901191" y="1717363"/>
                          <a:pt x="3813260" y="1904717"/>
                          <a:pt x="3826551" y="2103326"/>
                        </a:cubicBezTo>
                        <a:cubicBezTo>
                          <a:pt x="3689272" y="2122236"/>
                          <a:pt x="3566017" y="2085723"/>
                          <a:pt x="3363113" y="2103326"/>
                        </a:cubicBezTo>
                        <a:cubicBezTo>
                          <a:pt x="3128120" y="2099745"/>
                          <a:pt x="3047892" y="2075461"/>
                          <a:pt x="2937940" y="2103326"/>
                        </a:cubicBezTo>
                        <a:cubicBezTo>
                          <a:pt x="2851795" y="2113895"/>
                          <a:pt x="2627248" y="2086611"/>
                          <a:pt x="2436237" y="2103326"/>
                        </a:cubicBezTo>
                        <a:cubicBezTo>
                          <a:pt x="2265343" y="2111271"/>
                          <a:pt x="2216731" y="2078377"/>
                          <a:pt x="2087596" y="2103326"/>
                        </a:cubicBezTo>
                        <a:cubicBezTo>
                          <a:pt x="2001351" y="2129747"/>
                          <a:pt x="1814318" y="2048960"/>
                          <a:pt x="1662424" y="2103326"/>
                        </a:cubicBezTo>
                        <a:cubicBezTo>
                          <a:pt x="1515801" y="2153482"/>
                          <a:pt x="1310325" y="2087438"/>
                          <a:pt x="1160720" y="2103326"/>
                        </a:cubicBezTo>
                        <a:cubicBezTo>
                          <a:pt x="1012812" y="2142179"/>
                          <a:pt x="952303" y="2063452"/>
                          <a:pt x="812078" y="2103326"/>
                        </a:cubicBezTo>
                        <a:cubicBezTo>
                          <a:pt x="691829" y="2144402"/>
                          <a:pt x="514151" y="2065516"/>
                          <a:pt x="386906" y="2103326"/>
                        </a:cubicBezTo>
                        <a:cubicBezTo>
                          <a:pt x="246759" y="2133266"/>
                          <a:pt x="149309" y="2067071"/>
                          <a:pt x="0" y="2103326"/>
                        </a:cubicBezTo>
                        <a:cubicBezTo>
                          <a:pt x="-68644" y="1926799"/>
                          <a:pt x="50132" y="1857615"/>
                          <a:pt x="0" y="1640594"/>
                        </a:cubicBezTo>
                        <a:cubicBezTo>
                          <a:pt x="-49044" y="1431740"/>
                          <a:pt x="-1174" y="1385874"/>
                          <a:pt x="0" y="1198895"/>
                        </a:cubicBezTo>
                        <a:cubicBezTo>
                          <a:pt x="-8067" y="1015433"/>
                          <a:pt x="50730" y="890720"/>
                          <a:pt x="0" y="820296"/>
                        </a:cubicBezTo>
                        <a:cubicBezTo>
                          <a:pt x="-26376" y="703976"/>
                          <a:pt x="4664" y="547027"/>
                          <a:pt x="0" y="399631"/>
                        </a:cubicBezTo>
                        <a:cubicBezTo>
                          <a:pt x="-5556" y="220557"/>
                          <a:pt x="34972" y="189116"/>
                          <a:pt x="0" y="0"/>
                        </a:cubicBezTo>
                        <a:close/>
                      </a:path>
                      <a:path w="3826551" h="2103326" stroke="0" extrusionOk="0">
                        <a:moveTo>
                          <a:pt x="0" y="0"/>
                        </a:moveTo>
                        <a:cubicBezTo>
                          <a:pt x="59130" y="-33671"/>
                          <a:pt x="210112" y="36834"/>
                          <a:pt x="310376" y="0"/>
                        </a:cubicBezTo>
                        <a:cubicBezTo>
                          <a:pt x="358104" y="-30162"/>
                          <a:pt x="511036" y="27915"/>
                          <a:pt x="697282" y="0"/>
                        </a:cubicBezTo>
                        <a:cubicBezTo>
                          <a:pt x="834635" y="-35239"/>
                          <a:pt x="912440" y="27047"/>
                          <a:pt x="1007658" y="0"/>
                        </a:cubicBezTo>
                        <a:cubicBezTo>
                          <a:pt x="1091411" y="-13361"/>
                          <a:pt x="1253088" y="23051"/>
                          <a:pt x="1318034" y="0"/>
                        </a:cubicBezTo>
                        <a:cubicBezTo>
                          <a:pt x="1386066" y="-15278"/>
                          <a:pt x="1592731" y="28924"/>
                          <a:pt x="1666675" y="0"/>
                        </a:cubicBezTo>
                        <a:cubicBezTo>
                          <a:pt x="1745489" y="-26091"/>
                          <a:pt x="1837195" y="5332"/>
                          <a:pt x="2053582" y="0"/>
                        </a:cubicBezTo>
                        <a:cubicBezTo>
                          <a:pt x="2237989" y="-3445"/>
                          <a:pt x="2282237" y="6330"/>
                          <a:pt x="2363958" y="0"/>
                        </a:cubicBezTo>
                        <a:cubicBezTo>
                          <a:pt x="2455564" y="-2902"/>
                          <a:pt x="2570596" y="10647"/>
                          <a:pt x="2674333" y="0"/>
                        </a:cubicBezTo>
                        <a:cubicBezTo>
                          <a:pt x="2748268" y="-12821"/>
                          <a:pt x="2917217" y="11501"/>
                          <a:pt x="2984709" y="0"/>
                        </a:cubicBezTo>
                        <a:cubicBezTo>
                          <a:pt x="3060323" y="660"/>
                          <a:pt x="3153229" y="-17687"/>
                          <a:pt x="3333350" y="0"/>
                        </a:cubicBezTo>
                        <a:cubicBezTo>
                          <a:pt x="3465292" y="18248"/>
                          <a:pt x="3654751" y="31800"/>
                          <a:pt x="3826551" y="0"/>
                        </a:cubicBezTo>
                        <a:cubicBezTo>
                          <a:pt x="3847527" y="207681"/>
                          <a:pt x="3824398" y="224725"/>
                          <a:pt x="3826551" y="420665"/>
                        </a:cubicBezTo>
                        <a:cubicBezTo>
                          <a:pt x="3840838" y="615462"/>
                          <a:pt x="3805627" y="658141"/>
                          <a:pt x="3826551" y="820296"/>
                        </a:cubicBezTo>
                        <a:cubicBezTo>
                          <a:pt x="3823924" y="977202"/>
                          <a:pt x="3788586" y="1093612"/>
                          <a:pt x="3826551" y="1240962"/>
                        </a:cubicBezTo>
                        <a:cubicBezTo>
                          <a:pt x="3834562" y="1388562"/>
                          <a:pt x="3800853" y="1452422"/>
                          <a:pt x="3826551" y="1661627"/>
                        </a:cubicBezTo>
                        <a:cubicBezTo>
                          <a:pt x="3877887" y="1855340"/>
                          <a:pt x="3765115" y="1912670"/>
                          <a:pt x="3826551" y="2103326"/>
                        </a:cubicBezTo>
                        <a:cubicBezTo>
                          <a:pt x="3771406" y="2104570"/>
                          <a:pt x="3587184" y="2075159"/>
                          <a:pt x="3516174" y="2103326"/>
                        </a:cubicBezTo>
                        <a:cubicBezTo>
                          <a:pt x="3419145" y="2124945"/>
                          <a:pt x="3287953" y="2088859"/>
                          <a:pt x="3205799" y="2103326"/>
                        </a:cubicBezTo>
                        <a:cubicBezTo>
                          <a:pt x="3112835" y="2145001"/>
                          <a:pt x="2972174" y="2036746"/>
                          <a:pt x="2818892" y="2103326"/>
                        </a:cubicBezTo>
                        <a:cubicBezTo>
                          <a:pt x="2644956" y="2143597"/>
                          <a:pt x="2574632" y="2092393"/>
                          <a:pt x="2470251" y="2103326"/>
                        </a:cubicBezTo>
                        <a:cubicBezTo>
                          <a:pt x="2327425" y="2139842"/>
                          <a:pt x="2213771" y="2095181"/>
                          <a:pt x="1968547" y="2103326"/>
                        </a:cubicBezTo>
                        <a:cubicBezTo>
                          <a:pt x="1764050" y="2144624"/>
                          <a:pt x="1741675" y="2061270"/>
                          <a:pt x="1543375" y="2103326"/>
                        </a:cubicBezTo>
                        <a:cubicBezTo>
                          <a:pt x="1348479" y="2145945"/>
                          <a:pt x="1283079" y="2048370"/>
                          <a:pt x="1118203" y="2103326"/>
                        </a:cubicBezTo>
                        <a:cubicBezTo>
                          <a:pt x="1001233" y="2180917"/>
                          <a:pt x="769403" y="2087496"/>
                          <a:pt x="616499" y="2103326"/>
                        </a:cubicBezTo>
                        <a:cubicBezTo>
                          <a:pt x="421505" y="2133764"/>
                          <a:pt x="263726" y="2016279"/>
                          <a:pt x="0" y="2103326"/>
                        </a:cubicBezTo>
                        <a:cubicBezTo>
                          <a:pt x="11934" y="1957085"/>
                          <a:pt x="38874" y="1857307"/>
                          <a:pt x="0" y="1724727"/>
                        </a:cubicBezTo>
                        <a:cubicBezTo>
                          <a:pt x="-37744" y="1580250"/>
                          <a:pt x="56628" y="1453443"/>
                          <a:pt x="0" y="1346128"/>
                        </a:cubicBezTo>
                        <a:cubicBezTo>
                          <a:pt x="-54394" y="1227934"/>
                          <a:pt x="7045" y="1054279"/>
                          <a:pt x="0" y="904430"/>
                        </a:cubicBezTo>
                        <a:cubicBezTo>
                          <a:pt x="-21541" y="744005"/>
                          <a:pt x="-1304" y="646500"/>
                          <a:pt x="0" y="525831"/>
                        </a:cubicBezTo>
                        <a:cubicBezTo>
                          <a:pt x="-25740" y="403378"/>
                          <a:pt x="24971" y="107064"/>
                          <a:pt x="0" y="0"/>
                        </a:cubicBezTo>
                        <a:close/>
                      </a:path>
                      <a:path w="3826551" h="2103326" fill="none" stroke="0" extrusionOk="0">
                        <a:moveTo>
                          <a:pt x="0" y="0"/>
                        </a:moveTo>
                        <a:cubicBezTo>
                          <a:pt x="175055" y="-49180"/>
                          <a:pt x="261028" y="46120"/>
                          <a:pt x="425172" y="0"/>
                        </a:cubicBezTo>
                        <a:cubicBezTo>
                          <a:pt x="575945" y="-45009"/>
                          <a:pt x="607140" y="8898"/>
                          <a:pt x="735548" y="0"/>
                        </a:cubicBezTo>
                        <a:cubicBezTo>
                          <a:pt x="869854" y="-1274"/>
                          <a:pt x="930949" y="6758"/>
                          <a:pt x="1160720" y="0"/>
                        </a:cubicBezTo>
                        <a:cubicBezTo>
                          <a:pt x="1367962" y="-29342"/>
                          <a:pt x="1390491" y="43050"/>
                          <a:pt x="1547627" y="0"/>
                        </a:cubicBezTo>
                        <a:cubicBezTo>
                          <a:pt x="1714494" y="-41703"/>
                          <a:pt x="1793750" y="-8930"/>
                          <a:pt x="1858003" y="0"/>
                        </a:cubicBezTo>
                        <a:cubicBezTo>
                          <a:pt x="1932479" y="-356"/>
                          <a:pt x="2239173" y="20714"/>
                          <a:pt x="2321441" y="0"/>
                        </a:cubicBezTo>
                        <a:cubicBezTo>
                          <a:pt x="2427002" y="43820"/>
                          <a:pt x="2573567" y="17781"/>
                          <a:pt x="2823143" y="0"/>
                        </a:cubicBezTo>
                        <a:cubicBezTo>
                          <a:pt x="3052294" y="-20583"/>
                          <a:pt x="3158016" y="48870"/>
                          <a:pt x="3248316" y="0"/>
                        </a:cubicBezTo>
                        <a:cubicBezTo>
                          <a:pt x="3338845" y="-67112"/>
                          <a:pt x="3603953" y="22822"/>
                          <a:pt x="3826551" y="0"/>
                        </a:cubicBezTo>
                        <a:cubicBezTo>
                          <a:pt x="3881878" y="161237"/>
                          <a:pt x="3855622" y="327525"/>
                          <a:pt x="3826551" y="441698"/>
                        </a:cubicBezTo>
                        <a:cubicBezTo>
                          <a:pt x="3831901" y="579334"/>
                          <a:pt x="3805070" y="619068"/>
                          <a:pt x="3826551" y="799264"/>
                        </a:cubicBezTo>
                        <a:cubicBezTo>
                          <a:pt x="3826380" y="976283"/>
                          <a:pt x="3793149" y="1018574"/>
                          <a:pt x="3826551" y="1156829"/>
                        </a:cubicBezTo>
                        <a:cubicBezTo>
                          <a:pt x="3815230" y="1284609"/>
                          <a:pt x="3789469" y="1464506"/>
                          <a:pt x="3826551" y="1577494"/>
                        </a:cubicBezTo>
                        <a:cubicBezTo>
                          <a:pt x="3914272" y="1747809"/>
                          <a:pt x="3789914" y="1899286"/>
                          <a:pt x="3826551" y="2103326"/>
                        </a:cubicBezTo>
                        <a:cubicBezTo>
                          <a:pt x="3672604" y="2124490"/>
                          <a:pt x="3581896" y="2092140"/>
                          <a:pt x="3363113" y="2103326"/>
                        </a:cubicBezTo>
                        <a:cubicBezTo>
                          <a:pt x="3139256" y="2107331"/>
                          <a:pt x="3059569" y="2084246"/>
                          <a:pt x="2937940" y="2103326"/>
                        </a:cubicBezTo>
                        <a:cubicBezTo>
                          <a:pt x="2785736" y="2125297"/>
                          <a:pt x="2630179" y="2132550"/>
                          <a:pt x="2436237" y="2103326"/>
                        </a:cubicBezTo>
                        <a:cubicBezTo>
                          <a:pt x="2289665" y="2117613"/>
                          <a:pt x="2206274" y="2095014"/>
                          <a:pt x="2087596" y="2103326"/>
                        </a:cubicBezTo>
                        <a:cubicBezTo>
                          <a:pt x="1948017" y="2126969"/>
                          <a:pt x="1813293" y="2024612"/>
                          <a:pt x="1662424" y="2103326"/>
                        </a:cubicBezTo>
                        <a:cubicBezTo>
                          <a:pt x="1541265" y="2166922"/>
                          <a:pt x="1342035" y="2065842"/>
                          <a:pt x="1160720" y="2103326"/>
                        </a:cubicBezTo>
                        <a:cubicBezTo>
                          <a:pt x="1006092" y="2128322"/>
                          <a:pt x="910390" y="2065729"/>
                          <a:pt x="812078" y="2103326"/>
                        </a:cubicBezTo>
                        <a:cubicBezTo>
                          <a:pt x="668243" y="2139928"/>
                          <a:pt x="527262" y="2056021"/>
                          <a:pt x="386906" y="2103326"/>
                        </a:cubicBezTo>
                        <a:cubicBezTo>
                          <a:pt x="254602" y="2149181"/>
                          <a:pt x="143851" y="2102616"/>
                          <a:pt x="0" y="2103326"/>
                        </a:cubicBezTo>
                        <a:cubicBezTo>
                          <a:pt x="-23586" y="1923825"/>
                          <a:pt x="42251" y="1860168"/>
                          <a:pt x="0" y="1640594"/>
                        </a:cubicBezTo>
                        <a:cubicBezTo>
                          <a:pt x="-53367" y="1419330"/>
                          <a:pt x="21523" y="1374261"/>
                          <a:pt x="0" y="1198895"/>
                        </a:cubicBezTo>
                        <a:cubicBezTo>
                          <a:pt x="-11485" y="1023442"/>
                          <a:pt x="19739" y="929268"/>
                          <a:pt x="0" y="820296"/>
                        </a:cubicBezTo>
                        <a:cubicBezTo>
                          <a:pt x="-4791" y="745403"/>
                          <a:pt x="5958" y="550987"/>
                          <a:pt x="0" y="399631"/>
                        </a:cubicBezTo>
                        <a:cubicBezTo>
                          <a:pt x="6305" y="234716"/>
                          <a:pt x="43470" y="1864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29AC15F9-5C9A-2E04-8F53-98AB9FDFD37E}"/>
              </a:ext>
            </a:extLst>
          </p:cNvPr>
          <p:cNvSpPr txBox="1"/>
          <p:nvPr/>
        </p:nvSpPr>
        <p:spPr>
          <a:xfrm>
            <a:off x="5095302" y="599383"/>
            <a:ext cx="203693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  <a:latin typeface="Sofia Pro Regular"/>
                <a:ea typeface="Tahoma"/>
                <a:cs typeface="Tahoma"/>
              </a:rPr>
              <a:t>Use this doodle box to try the annotation tools whilst you wait.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ofia Pro Regula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133B71-933A-5169-563C-CD0F567B44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625" t="33192" b="31791"/>
          <a:stretch/>
        </p:blipFill>
        <p:spPr>
          <a:xfrm>
            <a:off x="7279313" y="539226"/>
            <a:ext cx="1431961" cy="13121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A6556CFC-ED87-727C-C081-77EA464F8FC2}"/>
              </a:ext>
            </a:extLst>
          </p:cNvPr>
          <p:cNvSpPr txBox="1"/>
          <p:nvPr/>
        </p:nvSpPr>
        <p:spPr>
          <a:xfrm>
            <a:off x="7279743" y="850584"/>
            <a:ext cx="1185173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>
                <a:solidFill>
                  <a:schemeClr val="bg1"/>
                </a:solidFill>
                <a:latin typeface="Sofia Pro Light"/>
              </a:rPr>
              <a:t>You can find the annotation tools on the right of your screen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E007D3B-A500-73E6-8D82-FEAE4DCB6216}"/>
              </a:ext>
            </a:extLst>
          </p:cNvPr>
          <p:cNvSpPr txBox="1"/>
          <p:nvPr/>
        </p:nvSpPr>
        <p:spPr>
          <a:xfrm>
            <a:off x="506561" y="3666732"/>
            <a:ext cx="3156112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If you are using social media, please tag: #Buddle, @SportEngland @SportStructures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32718C3-7800-023B-3454-A68EB50CF083}"/>
              </a:ext>
            </a:extLst>
          </p:cNvPr>
          <p:cNvSpPr txBox="1"/>
          <p:nvPr/>
        </p:nvSpPr>
        <p:spPr>
          <a:xfrm>
            <a:off x="3974862" y="3152892"/>
            <a:ext cx="3156112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Before we start, please ensure that:</a:t>
            </a:r>
          </a:p>
        </p:txBody>
      </p:sp>
      <p:pic>
        <p:nvPicPr>
          <p:cNvPr id="20" name="Graphic 2" descr="Radio microphone">
            <a:extLst>
              <a:ext uri="{FF2B5EF4-FFF2-40B4-BE49-F238E27FC236}">
                <a16:creationId xmlns:a16="http://schemas.microsoft.com/office/drawing/2014/main" id="{D509E250-9F47-4598-06B4-9FB635762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8313" y="3549297"/>
            <a:ext cx="695189" cy="69518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86A9B1-B99C-14CD-38D1-AFF35083F862}"/>
              </a:ext>
            </a:extLst>
          </p:cNvPr>
          <p:cNvCxnSpPr>
            <a:cxnSpLocks/>
          </p:cNvCxnSpPr>
          <p:nvPr/>
        </p:nvCxnSpPr>
        <p:spPr>
          <a:xfrm>
            <a:off x="3986828" y="3635547"/>
            <a:ext cx="460711" cy="5226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>
            <a:extLst>
              <a:ext uri="{FF2B5EF4-FFF2-40B4-BE49-F238E27FC236}">
                <a16:creationId xmlns:a16="http://schemas.microsoft.com/office/drawing/2014/main" id="{3689476D-E81C-747A-9BE2-2A1CFDA6293D}"/>
              </a:ext>
            </a:extLst>
          </p:cNvPr>
          <p:cNvSpPr txBox="1"/>
          <p:nvPr/>
        </p:nvSpPr>
        <p:spPr>
          <a:xfrm>
            <a:off x="4692301" y="3635281"/>
            <a:ext cx="1578056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Your microphone is muted</a:t>
            </a:r>
          </a:p>
        </p:txBody>
      </p:sp>
      <p:pic>
        <p:nvPicPr>
          <p:cNvPr id="26" name="Graphic 5" descr="Chat bubble">
            <a:extLst>
              <a:ext uri="{FF2B5EF4-FFF2-40B4-BE49-F238E27FC236}">
                <a16:creationId xmlns:a16="http://schemas.microsoft.com/office/drawing/2014/main" id="{F4B4606C-4EE7-6428-8B90-7949FED3B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9500" y="3523857"/>
            <a:ext cx="738664" cy="738664"/>
          </a:xfrm>
          <a:prstGeom prst="rect">
            <a:avLst/>
          </a:prstGeom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022E04B7-EEB4-E0E0-6BEA-E6EE733416D1}"/>
              </a:ext>
            </a:extLst>
          </p:cNvPr>
          <p:cNvSpPr txBox="1"/>
          <p:nvPr/>
        </p:nvSpPr>
        <p:spPr>
          <a:xfrm>
            <a:off x="7369551" y="3632014"/>
            <a:ext cx="1578056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You can see and use the chat box</a:t>
            </a:r>
          </a:p>
        </p:txBody>
      </p:sp>
    </p:spTree>
    <p:extLst>
      <p:ext uri="{BB962C8B-B14F-4D97-AF65-F5344CB8AC3E}">
        <p14:creationId xmlns:p14="http://schemas.microsoft.com/office/powerpoint/2010/main" val="10159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Sponsorship/partnership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8" y="1022059"/>
            <a:ext cx="7914681" cy="5087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Sponsorship is a two way thing. In return for funding or services, you need to be able to provide value to the sponsor. </a:t>
            </a:r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F8EDD0-F7B5-DA81-279A-2F00633D5739}"/>
              </a:ext>
            </a:extLst>
          </p:cNvPr>
          <p:cNvSpPr/>
          <p:nvPr/>
        </p:nvSpPr>
        <p:spPr>
          <a:xfrm>
            <a:off x="4813632" y="1777551"/>
            <a:ext cx="3785830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 dirty="0">
                <a:solidFill>
                  <a:srgbClr val="871E63"/>
                </a:solidFill>
                <a:latin typeface="Sofia Pro Light"/>
                <a:ea typeface="Tahoma"/>
                <a:cs typeface="Poppins Medium"/>
              </a:rPr>
              <a:t>What they can offer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Finance- in return for promotion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Kit, with their logo or company colours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/>
                <a:ea typeface="Tahoma"/>
                <a:cs typeface="Poppins Medium"/>
              </a:rPr>
              <a:t>Discounts e.g. money off equipment or supplies ordered from a specific shop, a reduced admission price to events when taking all of your organisation or society along, or a discount when hiring specific services or facilities 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ofia Pro Light" panose="020B0604020202020204" charset="0"/>
              <a:ea typeface="Tahoma" panose="020B0604030504040204" pitchFamily="34" charset="0"/>
              <a:cs typeface="Poppins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/>
                <a:ea typeface="Tahoma"/>
                <a:cs typeface="Poppins Medium"/>
              </a:rPr>
              <a:t>Facilities or a venue to host events.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ofia Pro Light" panose="020B0604020202020204" charset="0"/>
              <a:ea typeface="Tahoma" panose="020B0604030504040204" pitchFamily="34" charset="0"/>
              <a:cs typeface="Poppins Medium" panose="00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476C1-199F-8766-2AE4-7F73F19D05CE}"/>
              </a:ext>
            </a:extLst>
          </p:cNvPr>
          <p:cNvSpPr/>
          <p:nvPr/>
        </p:nvSpPr>
        <p:spPr>
          <a:xfrm>
            <a:off x="544360" y="1804748"/>
            <a:ext cx="4027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71E63"/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What you can offer them?</a:t>
            </a:r>
            <a:endParaRPr lang="en-GB" sz="1400" dirty="0">
              <a:solidFill>
                <a:srgbClr val="871E63"/>
              </a:solidFill>
              <a:latin typeface="Sofia Pro Light" panose="020B0604020202020204" charset="0"/>
              <a:ea typeface="Tahoma" panose="020B0604030504040204" pitchFamily="34" charset="0"/>
              <a:cs typeface="Poppins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Logos printed on your: Kit, equipment, minibus,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sideline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 banners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Their logo on your: website, email headers/ footers, Letter heads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Mention the company name in any events, team publicity, and end of season reports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Hold an event under the name of the sponsor: E.g.: “The Generous Pub Co. Cup”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 Light" panose="020B0604020202020204" charset="0"/>
                <a:ea typeface="Tahoma" panose="020B0604030504040204" pitchFamily="34" charset="0"/>
                <a:cs typeface="Poppins Medium" panose="00000600000000000000" pitchFamily="2" charset="0"/>
              </a:rPr>
              <a:t>Hold an event at your sponsor’s venue</a:t>
            </a:r>
          </a:p>
        </p:txBody>
      </p:sp>
    </p:spTree>
    <p:extLst>
      <p:ext uri="{BB962C8B-B14F-4D97-AF65-F5344CB8AC3E}">
        <p14:creationId xmlns:p14="http://schemas.microsoft.com/office/powerpoint/2010/main" val="10379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83" y="302700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Developing a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33" y="689913"/>
            <a:ext cx="7914681" cy="3816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dirty="0"/>
              <a:t>Outline who needs to do what when</a:t>
            </a: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AA1EE22-5529-A039-4107-C280993FD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75497"/>
              </p:ext>
            </p:extLst>
          </p:nvPr>
        </p:nvGraphicFramePr>
        <p:xfrm>
          <a:off x="541421" y="1112921"/>
          <a:ext cx="8317128" cy="2986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0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9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46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43144"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Responsible</a:t>
                      </a:r>
                      <a:r>
                        <a:rPr lang="en-GB" sz="1200" baseline="0" dirty="0">
                          <a:latin typeface="Sofia Pro Light" panose="020B0604020202020204" charset="0"/>
                        </a:rPr>
                        <a:t> person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J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F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M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A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M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J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J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A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S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O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N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D</a:t>
                      </a:r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rgbClr val="B70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Sofia Pro Light"/>
                        </a:rPr>
                        <a:t>Plan – USP and target audience</a:t>
                      </a:r>
                      <a:endParaRPr lang="en-GB" sz="1200" dirty="0">
                        <a:solidFill>
                          <a:schemeClr val="tx1"/>
                        </a:solidFill>
                        <a:latin typeface="Sofia Pro Light"/>
                        <a:ea typeface="Tahoma"/>
                        <a:cs typeface="Tahoma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XX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Sofia Pro Light"/>
                          <a:ea typeface="Tahoma"/>
                          <a:cs typeface="Tahoma"/>
                        </a:rPr>
                        <a:t>Engage members and committee through surveys and forums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/>
                        </a:rPr>
                        <a:t>XX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fia Pro Ligh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4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Sofia Pro Light"/>
                          <a:ea typeface="Tahoma"/>
                          <a:cs typeface="Tahoma"/>
                        </a:rPr>
                        <a:t>Are there links to outside influences – Mental health day, women’s world cup, Olympic games…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/>
                        </a:rPr>
                        <a:t>XX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fia Pro Ligh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Sofia Pro Light"/>
                          <a:ea typeface="Tahoma"/>
                          <a:cs typeface="Tahoma"/>
                        </a:rPr>
                        <a:t>Consider messages and pictures – online, within the organisation and through members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/>
                        </a:rPr>
                        <a:t>XX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fia Pro Ligh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Sofia Pro Light"/>
                          <a:ea typeface="Tahoma"/>
                          <a:cs typeface="Tahoma"/>
                        </a:rPr>
                        <a:t>Launch timely initiative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/>
                        </a:rPr>
                        <a:t>XX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fia Pro Ligh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9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Sofia Pro Light"/>
                        </a:rPr>
                        <a:t>Evaluate impact </a:t>
                      </a:r>
                      <a:endParaRPr lang="en-GB" sz="1200" dirty="0">
                        <a:solidFill>
                          <a:schemeClr val="tx1"/>
                        </a:solidFill>
                        <a:latin typeface="Sofia Pro Light"/>
                        <a:ea typeface="Tahoma"/>
                        <a:cs typeface="Tahoma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/>
                        </a:rPr>
                        <a:t>XX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fia Pro Ligh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14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Sofia Pro Light"/>
                          <a:ea typeface="Tahoma"/>
                          <a:cs typeface="Tahoma"/>
                        </a:rPr>
                        <a:t>Ongoing marketing media.</a:t>
                      </a:r>
                      <a:endParaRPr lang="en-US" sz="1200">
                        <a:solidFill>
                          <a:schemeClr val="tx1"/>
                        </a:solidFill>
                        <a:latin typeface="Sofia Pro Ligh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ofia Pro Light" panose="020B0604020202020204" charset="0"/>
                        </a:rPr>
                        <a:t>XX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ofia Pro Light" panose="020B060402020202020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Exercise - actions for your organisation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67" y="1244119"/>
            <a:ext cx="7162708" cy="35369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800" b="1" dirty="0"/>
              <a:t>What are the key marketing actions you have for your organisation?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Top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Ensure you have a plan for your marketing activity.</a:t>
            </a:r>
            <a:r>
              <a:rPr lang="en-GB" dirty="0">
                <a:latin typeface="Sofia Pro Light"/>
                <a:cs typeface="Poppins Light"/>
              </a:rPr>
              <a:t> </a:t>
            </a:r>
            <a:r>
              <a:rPr lang="en-GB" sz="1400" dirty="0">
                <a:latin typeface="Sofia Pro Light"/>
                <a:cs typeface="Poppins Light"/>
              </a:rPr>
              <a:t> It will make you more effective</a:t>
            </a:r>
          </a:p>
          <a:p>
            <a:pPr marL="285750" indent="-285750">
              <a:lnSpc>
                <a:spcPts val="1880"/>
              </a:lnSpc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Use the marketing mix to evaluate your offer</a:t>
            </a:r>
          </a:p>
          <a:p>
            <a:pPr marL="285750" indent="-285750">
              <a:lnSpc>
                <a:spcPts val="1880"/>
              </a:lnSpc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Make your objectives SMART</a:t>
            </a:r>
          </a:p>
          <a:p>
            <a:pPr marL="285750" indent="-285750">
              <a:lnSpc>
                <a:spcPts val="1880"/>
              </a:lnSpc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Different channels work for different people – you don’t have to use them all</a:t>
            </a:r>
          </a:p>
          <a:p>
            <a:pPr marL="285750" indent="-285750">
              <a:lnSpc>
                <a:spcPts val="1880"/>
              </a:lnSpc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Use people strengths.  E.g. get someone who understands social media if you want to use it effectively</a:t>
            </a:r>
          </a:p>
          <a:p>
            <a:pPr marL="285750" indent="-285750">
              <a:buClr>
                <a:srgbClr val="DA3C2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Work out how you are going to monitor how successful your marketing is. If it’s</a:t>
            </a:r>
            <a:r>
              <a:rPr lang="en-GB" dirty="0">
                <a:latin typeface="Sofia Pro Light"/>
                <a:cs typeface="Poppins Light"/>
              </a:rPr>
              <a:t> </a:t>
            </a:r>
            <a:r>
              <a:rPr lang="en-GB" sz="1400" dirty="0">
                <a:latin typeface="Sofia Pro Light"/>
                <a:cs typeface="Poppins Light"/>
              </a:rPr>
              <a:t> not working, don’t be afraid to change</a:t>
            </a:r>
            <a:r>
              <a:rPr lang="en-GB" dirty="0">
                <a:latin typeface="Sofia Pro Light"/>
                <a:cs typeface="Poppins Light"/>
              </a:rPr>
              <a:t>.</a:t>
            </a: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Reflection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138" y="1361343"/>
            <a:ext cx="5434758" cy="11508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b="1"/>
              <a:t>What will you take away from this session?</a:t>
            </a:r>
            <a:endParaRPr lang="en-US" sz="3200" b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Graphic 1" descr="Questions with solid fill">
            <a:extLst>
              <a:ext uri="{FF2B5EF4-FFF2-40B4-BE49-F238E27FC236}">
                <a16:creationId xmlns:a16="http://schemas.microsoft.com/office/drawing/2014/main" id="{4108F81B-3453-0EB7-8D05-EE3259E0D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888" y="3003750"/>
            <a:ext cx="914400" cy="914400"/>
          </a:xfrm>
          <a:prstGeom prst="rect">
            <a:avLst/>
          </a:prstGeom>
        </p:spPr>
      </p:pic>
      <p:pic>
        <p:nvPicPr>
          <p:cNvPr id="4" name="Graphic 3" descr="Person eating with solid fill">
            <a:extLst>
              <a:ext uri="{FF2B5EF4-FFF2-40B4-BE49-F238E27FC236}">
                <a16:creationId xmlns:a16="http://schemas.microsoft.com/office/drawing/2014/main" id="{0C5D406B-090B-2BCC-D357-A487A9710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9352" y="3038763"/>
            <a:ext cx="914400" cy="914400"/>
          </a:xfrm>
          <a:prstGeom prst="rect">
            <a:avLst/>
          </a:prstGeom>
        </p:spPr>
      </p:pic>
      <p:pic>
        <p:nvPicPr>
          <p:cNvPr id="5" name="Graphic 4" descr="Horseshoe with solid fill">
            <a:extLst>
              <a:ext uri="{FF2B5EF4-FFF2-40B4-BE49-F238E27FC236}">
                <a16:creationId xmlns:a16="http://schemas.microsoft.com/office/drawing/2014/main" id="{1F5D61A3-A546-8B88-9736-3C5A838D4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8952" y="3038763"/>
            <a:ext cx="914400" cy="914400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2B35353-8C75-C8B4-FAE7-74055554C36C}"/>
              </a:ext>
            </a:extLst>
          </p:cNvPr>
          <p:cNvSpPr txBox="1">
            <a:spLocks/>
          </p:cNvSpPr>
          <p:nvPr/>
        </p:nvSpPr>
        <p:spPr>
          <a:xfrm>
            <a:off x="1415538" y="3166751"/>
            <a:ext cx="1543898" cy="562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Any questions?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E7A292-D935-5354-C068-8A114C709DC8}"/>
              </a:ext>
            </a:extLst>
          </p:cNvPr>
          <p:cNvSpPr txBox="1">
            <a:spLocks/>
          </p:cNvSpPr>
          <p:nvPr/>
        </p:nvSpPr>
        <p:spPr>
          <a:xfrm>
            <a:off x="4087269" y="3214580"/>
            <a:ext cx="2137136" cy="562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Please complete the evaluation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B81D7B-5465-EFCA-AD35-CAEB2330400E}"/>
              </a:ext>
            </a:extLst>
          </p:cNvPr>
          <p:cNvSpPr txBox="1">
            <a:spLocks/>
          </p:cNvSpPr>
          <p:nvPr/>
        </p:nvSpPr>
        <p:spPr>
          <a:xfrm>
            <a:off x="7538531" y="3214580"/>
            <a:ext cx="1085933" cy="562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Good luck!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D600C-6DD0-27F6-BF73-3B2C65F8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EC00C-25BA-EAB6-408C-5277DBD51C2E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12" name="Picture 11" descr="A white and black logo&#10;&#10;Description automatically generated">
            <a:extLst>
              <a:ext uri="{FF2B5EF4-FFF2-40B4-BE49-F238E27FC236}">
                <a16:creationId xmlns:a16="http://schemas.microsoft.com/office/drawing/2014/main" id="{B9963C7D-6B02-EB19-F7E5-4B4D39FC63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8" y="308088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Feedback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43" y="1847373"/>
            <a:ext cx="5953120" cy="1061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>
                <a:latin typeface="Sofia Pro Light"/>
                <a:cs typeface="Poppins Light"/>
              </a:rPr>
              <a:t>Please take the time to fill in the evaluation survey by scanning the QR code.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>
                <a:latin typeface="Sofia Pro Light"/>
                <a:cs typeface="Poppins Light"/>
              </a:rPr>
              <a:t>Alternatively, the tutor will put the link in the chat box for you.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>
                <a:latin typeface="Sofia Pro Light"/>
                <a:cs typeface="Poppins Light"/>
              </a:rPr>
              <a:t>- Thanks in advance, the Buddle Team.</a:t>
            </a:r>
            <a:endParaRPr lang="en-GB">
              <a:latin typeface="Sofia Pro Light"/>
              <a:cs typeface="Poppins Light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Graphic 1" descr="Chat bubble">
            <a:extLst>
              <a:ext uri="{FF2B5EF4-FFF2-40B4-BE49-F238E27FC236}">
                <a16:creationId xmlns:a16="http://schemas.microsoft.com/office/drawing/2014/main" id="{D4E73D10-2F5C-2F2E-7EDA-3875E6096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2768" y="4199117"/>
            <a:ext cx="654060" cy="654060"/>
          </a:xfrm>
          <a:prstGeom prst="rect">
            <a:avLst/>
          </a:prstGeom>
        </p:spPr>
      </p:pic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E3ED4AF2-BB9A-2C4A-542A-65EA54D3B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6558" y="4199117"/>
            <a:ext cx="654060" cy="654060"/>
          </a:xfrm>
          <a:prstGeom prst="rect">
            <a:avLst/>
          </a:prstGeom>
        </p:spPr>
      </p:pic>
      <p:pic>
        <p:nvPicPr>
          <p:cNvPr id="5" name="Graphic 4" descr="Pen">
            <a:extLst>
              <a:ext uri="{FF2B5EF4-FFF2-40B4-BE49-F238E27FC236}">
                <a16:creationId xmlns:a16="http://schemas.microsoft.com/office/drawing/2014/main" id="{5C9B3943-DCDC-A9A1-61F9-EEE553BAB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7924" y="4202095"/>
            <a:ext cx="587947" cy="587947"/>
          </a:xfrm>
          <a:prstGeom prst="rect">
            <a:avLst/>
          </a:prstGeom>
        </p:spPr>
      </p:pic>
      <p:pic>
        <p:nvPicPr>
          <p:cNvPr id="6" name="Graphic 5" descr="Smiling face outline">
            <a:extLst>
              <a:ext uri="{FF2B5EF4-FFF2-40B4-BE49-F238E27FC236}">
                <a16:creationId xmlns:a16="http://schemas.microsoft.com/office/drawing/2014/main" id="{EEED9B44-9EDF-97E3-326A-415C22D94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63123" y="4137430"/>
            <a:ext cx="769915" cy="769915"/>
          </a:xfrm>
          <a:prstGeom prst="rect">
            <a:avLst/>
          </a:prstGeom>
        </p:spPr>
      </p:pic>
      <p:pic>
        <p:nvPicPr>
          <p:cNvPr id="8" name="Graphic 7" descr="Clipboard">
            <a:extLst>
              <a:ext uri="{FF2B5EF4-FFF2-40B4-BE49-F238E27FC236}">
                <a16:creationId xmlns:a16="http://schemas.microsoft.com/office/drawing/2014/main" id="{569B1620-EFA2-524B-85FA-93B71CD3D4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844" y="4202095"/>
            <a:ext cx="587947" cy="587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D6E5CD-F44D-FA41-DA27-087C3BFD86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51" y="1497266"/>
            <a:ext cx="1697295" cy="16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Recap: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By the end of this workshop, you will be able to: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Understand the key principles of a marketing strategy  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Describe how to develop a marketing strategy using a simple framework  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Identify different marketing channels to maximise exposure 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Understand how to effectively monitor and evaluate their marketing strategy</a:t>
            </a:r>
            <a:r>
              <a:rPr lang="en-GB" dirty="0">
                <a:latin typeface="Sofia Pro Light"/>
                <a:cs typeface="Poppins Light"/>
              </a:rPr>
              <a:t>.</a:t>
            </a:r>
            <a:r>
              <a:rPr lang="en-GB" sz="1400" dirty="0">
                <a:latin typeface="Sofia Pro Light"/>
                <a:cs typeface="Poppins Light"/>
              </a:rPr>
              <a:t> 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F9BA2-8101-63DB-54CE-92F77BCEA9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967C1-A8D8-9F9F-91E8-C0F0A38A4034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726F6A0D-7495-1A48-BFF2-0B93D8F25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5FDE38B-EF5F-ACE9-8154-EA5FE3BB0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099235"/>
            <a:ext cx="9144000" cy="67733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DFDF9BDC-2696-30CA-5DD6-D1A195C31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7399"/>
            <a:ext cx="694623" cy="1793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55565-B25B-17BE-B197-98A0FF8D2AA5}"/>
              </a:ext>
            </a:extLst>
          </p:cNvPr>
          <p:cNvGrpSpPr/>
          <p:nvPr/>
        </p:nvGrpSpPr>
        <p:grpSpPr>
          <a:xfrm>
            <a:off x="3278970" y="629195"/>
            <a:ext cx="5288278" cy="3980085"/>
            <a:chOff x="3603722" y="817493"/>
            <a:chExt cx="5288278" cy="3980085"/>
          </a:xfrm>
        </p:grpSpPr>
        <p:pic>
          <p:nvPicPr>
            <p:cNvPr id="6" name="Picture 5" descr="A orange rectangle with black border&#10;&#10;Description automatically generated">
              <a:extLst>
                <a:ext uri="{FF2B5EF4-FFF2-40B4-BE49-F238E27FC236}">
                  <a16:creationId xmlns:a16="http://schemas.microsoft.com/office/drawing/2014/main" id="{967DFEA9-2FC6-6EFA-F2DD-7C5E2BEC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817493"/>
              <a:ext cx="4320000" cy="3188191"/>
            </a:xfrm>
            <a:prstGeom prst="rect">
              <a:avLst/>
            </a:prstGeom>
          </p:spPr>
        </p:pic>
        <p:pic>
          <p:nvPicPr>
            <p:cNvPr id="7" name="Picture 6" descr="A person with his arms out in the water&#10;&#10;Description automatically generated">
              <a:extLst>
                <a:ext uri="{FF2B5EF4-FFF2-40B4-BE49-F238E27FC236}">
                  <a16:creationId xmlns:a16="http://schemas.microsoft.com/office/drawing/2014/main" id="{0AAE0D44-3A5F-E564-CAB8-9894996C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722" y="1280146"/>
              <a:ext cx="4593692" cy="306508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C0BE27-3023-A4D5-CC0A-9E042C37D0DB}"/>
                </a:ext>
              </a:extLst>
            </p:cNvPr>
            <p:cNvSpPr/>
            <p:nvPr/>
          </p:nvSpPr>
          <p:spPr>
            <a:xfrm>
              <a:off x="4458322" y="1129696"/>
              <a:ext cx="568409" cy="5684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55F4E7-1A7A-F006-CC69-A463DFC74CFD}"/>
                </a:ext>
              </a:extLst>
            </p:cNvPr>
            <p:cNvSpPr/>
            <p:nvPr/>
          </p:nvSpPr>
          <p:spPr>
            <a:xfrm>
              <a:off x="6245182" y="3794213"/>
              <a:ext cx="1003365" cy="1003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C7D45D-200F-A05F-F1FC-7C876E3AB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76"/>
            <a:stretch/>
          </p:blipFill>
          <p:spPr>
            <a:xfrm>
              <a:off x="6934031" y="825613"/>
              <a:ext cx="1957968" cy="318819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8A07DF-F8EB-6522-375C-CCB12C61830D}"/>
              </a:ext>
            </a:extLst>
          </p:cNvPr>
          <p:cNvSpPr txBox="1"/>
          <p:nvPr/>
        </p:nvSpPr>
        <p:spPr>
          <a:xfrm>
            <a:off x="750056" y="1951019"/>
            <a:ext cx="3663778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5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6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F336C"/>
                </a:highlight>
                <a:uLnTx/>
                <a:uFillTx/>
                <a:latin typeface="Sofia Pro Semi Bold" panose="020B0000000000000000" pitchFamily="34" charset="0"/>
                <a:ea typeface="+mn-ea"/>
                <a:cs typeface="Poppins SemiBold" panose="02000000000000000000" pitchFamily="2" charset="77"/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E4BE0-0935-1650-5529-2DFEB20CF2C4}"/>
              </a:ext>
            </a:extLst>
          </p:cNvPr>
          <p:cNvSpPr txBox="1"/>
          <p:nvPr/>
        </p:nvSpPr>
        <p:spPr>
          <a:xfrm>
            <a:off x="8137720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 Regular" panose="020B0000000000000000" pitchFamily="34" charset="0"/>
                <a:ea typeface="+mn-ea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12" name="Picture 11" descr="A white and black logo&#10;&#10;Description automatically generated">
            <a:extLst>
              <a:ext uri="{FF2B5EF4-FFF2-40B4-BE49-F238E27FC236}">
                <a16:creationId xmlns:a16="http://schemas.microsoft.com/office/drawing/2014/main" id="{F45C3E31-B42D-5F44-6C25-A0D7B4F98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quare with orange border&#10;&#10;Description automatically generated">
            <a:extLst>
              <a:ext uri="{FF2B5EF4-FFF2-40B4-BE49-F238E27FC236}">
                <a16:creationId xmlns:a16="http://schemas.microsoft.com/office/drawing/2014/main" id="{4DF58742-EE94-83AD-D51C-BF7D66E85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8" y="793535"/>
            <a:ext cx="1938566" cy="1938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14147-9912-F946-DBB4-B09AB2ED1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7678" y="644537"/>
            <a:ext cx="3498403" cy="35734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8" y="308088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A little about me…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46" y="2909182"/>
            <a:ext cx="2469232" cy="112419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>
                <a:latin typeface="Sofia Pro Light"/>
                <a:cs typeface="Poppins Light"/>
              </a:rPr>
              <a:t>- Insert name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GB" sz="1400">
                <a:latin typeface="Sofia Pro Light"/>
                <a:cs typeface="Poppins Light"/>
              </a:rPr>
              <a:t>-</a:t>
            </a:r>
            <a:r>
              <a:rPr lang="en-GB">
                <a:latin typeface="Sofia Pro Light"/>
                <a:cs typeface="Poppins Light"/>
              </a:rPr>
              <a:t> Insert Experience</a:t>
            </a:r>
          </a:p>
          <a:p>
            <a:r>
              <a:rPr lang="en-GB" sz="1400">
                <a:latin typeface="Sofia Pro Light"/>
                <a:cs typeface="Poppins Light"/>
              </a:rPr>
              <a:t>- </a:t>
            </a:r>
            <a:r>
              <a:rPr lang="en-GB">
                <a:latin typeface="Sofia Pro Light"/>
                <a:cs typeface="Poppins Light"/>
              </a:rPr>
              <a:t>My f</a:t>
            </a:r>
            <a:r>
              <a:rPr lang="en-GB" sz="1400">
                <a:latin typeface="Sofia Pro Light"/>
                <a:cs typeface="Poppins Light"/>
              </a:rPr>
              <a:t>avourite …</a:t>
            </a:r>
            <a:r>
              <a:rPr lang="en-GB">
                <a:latin typeface="Sofia Pro Light"/>
                <a:cs typeface="Poppins Light"/>
              </a:rPr>
              <a:t> </a:t>
            </a:r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52859-566A-154D-8464-576051942917}"/>
              </a:ext>
            </a:extLst>
          </p:cNvPr>
          <p:cNvSpPr txBox="1"/>
          <p:nvPr/>
        </p:nvSpPr>
        <p:spPr>
          <a:xfrm>
            <a:off x="4385885" y="869534"/>
            <a:ext cx="363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… and you!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A53D4-1204-F732-D56C-16B161615BB8}"/>
              </a:ext>
            </a:extLst>
          </p:cNvPr>
          <p:cNvSpPr txBox="1"/>
          <p:nvPr/>
        </p:nvSpPr>
        <p:spPr>
          <a:xfrm>
            <a:off x="4507751" y="1914168"/>
            <a:ext cx="3110687" cy="252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Add some info about you in the chat box: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- Your Club/</a:t>
            </a:r>
            <a:r>
              <a:rPr lang="en-US" sz="1400" dirty="0" err="1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Organisation</a:t>
            </a:r>
            <a:r>
              <a:rPr lang="en-US" sz="14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 Name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- Where you are based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solidFill>
                  <a:schemeClr val="bg1"/>
                </a:solidFill>
                <a:latin typeface="Sofia Pro Regular"/>
                <a:cs typeface="Poppins"/>
              </a:rPr>
              <a:t>- What would you like to gain from this workshop?</a:t>
            </a:r>
          </a:p>
          <a:p>
            <a:pPr algn="r"/>
            <a:endParaRPr lang="en-US" sz="1400" dirty="0">
              <a:solidFill>
                <a:schemeClr val="bg1"/>
              </a:solidFill>
              <a:latin typeface="Sofia Pro Regular" panose="020B0000000000000000" pitchFamily="34" charset="0"/>
              <a:cs typeface="Poppins" panose="02000000000000000000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FAF4E7-63F0-FF2A-E626-FB68FC039F02}"/>
              </a:ext>
            </a:extLst>
          </p:cNvPr>
          <p:cNvSpPr/>
          <p:nvPr/>
        </p:nvSpPr>
        <p:spPr>
          <a:xfrm>
            <a:off x="1825008" y="793535"/>
            <a:ext cx="358218" cy="34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59EEBA1-C146-0488-0A10-7074BD02AFE4}"/>
              </a:ext>
            </a:extLst>
          </p:cNvPr>
          <p:cNvSpPr txBox="1">
            <a:spLocks/>
          </p:cNvSpPr>
          <p:nvPr/>
        </p:nvSpPr>
        <p:spPr>
          <a:xfrm>
            <a:off x="1066233" y="1674397"/>
            <a:ext cx="968715" cy="449317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Add Tutor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BFACF-4878-1DAF-53B6-493926EAF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74974-2518-9861-B6EA-3CF34CABC345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6" name="Picture 5" descr="A white and black logo&#10;&#10;Description automatically generated">
            <a:extLst>
              <a:ext uri="{FF2B5EF4-FFF2-40B4-BE49-F238E27FC236}">
                <a16:creationId xmlns:a16="http://schemas.microsoft.com/office/drawing/2014/main" id="{87B4FCBA-8D96-661E-15AE-2FCEC8E00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31E04-D239-E812-0282-BB9981950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397" y="308059"/>
            <a:ext cx="7048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8" y="308088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Learning Agreement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19" name="Graphic 18" descr="Questions">
            <a:extLst>
              <a:ext uri="{FF2B5EF4-FFF2-40B4-BE49-F238E27FC236}">
                <a16:creationId xmlns:a16="http://schemas.microsoft.com/office/drawing/2014/main" id="{D59CDCD1-1423-3F3E-0280-1198728C0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6501" y="1621950"/>
            <a:ext cx="1128684" cy="1128684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5BD0F8A1-82BA-8008-7E78-6CF96745BBCE}"/>
              </a:ext>
            </a:extLst>
          </p:cNvPr>
          <p:cNvSpPr txBox="1">
            <a:spLocks/>
          </p:cNvSpPr>
          <p:nvPr/>
        </p:nvSpPr>
        <p:spPr>
          <a:xfrm>
            <a:off x="438815" y="1136074"/>
            <a:ext cx="6514075" cy="2995556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Respect everybody 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Participate actively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Use technology responsibly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Be engaged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Challenge each other positively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Put phones on silent and return calls at an appropriate time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Avoid sharing any personal/sensitive information outside of the session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B0AC99-CFB3-B823-371F-343FA0B87E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286095"/>
            <a:ext cx="9144000" cy="8054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09C9359-A055-0EB5-06BB-13B6C509BFDC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116FC128-1295-D57D-AB60-E7C03FFEA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8" y="308088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What we’ll cover: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By the end of this workshop, you will be able to: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Understand the key principles of a marketing strategy  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Describe how to develop a marketing strategy using a simple framework  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Identify different marketing channels to maximise exposure </a:t>
            </a:r>
          </a:p>
          <a:p>
            <a:pPr marL="285750" indent="-285750">
              <a:lnSpc>
                <a:spcPts val="188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Understand how to effectively monitor and evaluate their marketing strategy</a:t>
            </a:r>
            <a:r>
              <a:rPr lang="en-GB" dirty="0">
                <a:latin typeface="Sofia Pro Light"/>
                <a:cs typeface="Poppins Light"/>
              </a:rPr>
              <a:t>.</a:t>
            </a:r>
            <a:r>
              <a:rPr lang="en-GB" sz="1400" dirty="0">
                <a:latin typeface="Sofia Pro Light"/>
                <a:cs typeface="Poppins Light"/>
              </a:rPr>
              <a:t> 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Marketing and why it’s useful to plan 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251A4-BB15-9236-A1A4-0349A415E361}"/>
              </a:ext>
            </a:extLst>
          </p:cNvPr>
          <p:cNvGrpSpPr>
            <a:grpSpLocks noChangeAspect="1"/>
          </p:cNvGrpSpPr>
          <p:nvPr/>
        </p:nvGrpSpPr>
        <p:grpSpPr>
          <a:xfrm>
            <a:off x="5636250" y="2527696"/>
            <a:ext cx="2278742" cy="1638728"/>
            <a:chOff x="7148217" y="30930140"/>
            <a:chExt cx="985225" cy="709718"/>
          </a:xfrm>
          <a:solidFill>
            <a:srgbClr val="871E63"/>
          </a:solidFill>
        </p:grpSpPr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E4E0EEC8-F9B3-29FF-2D5A-CA04C87661DC}"/>
                </a:ext>
              </a:extLst>
            </p:cNvPr>
            <p:cNvSpPr/>
            <p:nvPr/>
          </p:nvSpPr>
          <p:spPr>
            <a:xfrm>
              <a:off x="7386370" y="31350107"/>
              <a:ext cx="79767" cy="277117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B82CF6-B356-21DF-9872-F3F479FAA3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8217" y="30930140"/>
              <a:ext cx="397071" cy="700665"/>
              <a:chOff x="-781175" y="9655078"/>
              <a:chExt cx="585361" cy="1032922"/>
            </a:xfrm>
            <a:grpFill/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D8D2956-769B-7E89-542D-F89E3C16B30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-781175" y="9655078"/>
                <a:ext cx="585361" cy="747487"/>
                <a:chOff x="5811796" y="5507856"/>
                <a:chExt cx="1404282" cy="1793219"/>
              </a:xfrm>
              <a:grpFill/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C876B-03F1-AA4F-46E5-A3EF020F840B}"/>
                    </a:ext>
                  </a:extLst>
                </p:cNvPr>
                <p:cNvSpPr/>
                <p:nvPr/>
              </p:nvSpPr>
              <p:spPr>
                <a:xfrm>
                  <a:off x="5919138" y="5507856"/>
                  <a:ext cx="935999" cy="936001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A9BD99F-A25D-DF38-CFFD-4E7B20DAD9BA}"/>
                    </a:ext>
                  </a:extLst>
                </p:cNvPr>
                <p:cNvSpPr/>
                <p:nvPr/>
              </p:nvSpPr>
              <p:spPr>
                <a:xfrm>
                  <a:off x="6638506" y="6145511"/>
                  <a:ext cx="215998" cy="216001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F849B20-6884-1916-0977-04D65E3C20DB}"/>
                    </a:ext>
                  </a:extLst>
                </p:cNvPr>
                <p:cNvSpPr/>
                <p:nvPr/>
              </p:nvSpPr>
              <p:spPr>
                <a:xfrm>
                  <a:off x="6148293" y="5804742"/>
                  <a:ext cx="215998" cy="216001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BAE8E2C-48A2-33C0-DEEE-1CA6271E264E}"/>
                    </a:ext>
                  </a:extLst>
                </p:cNvPr>
                <p:cNvSpPr/>
                <p:nvPr/>
              </p:nvSpPr>
              <p:spPr>
                <a:xfrm>
                  <a:off x="6330023" y="6398143"/>
                  <a:ext cx="144000" cy="451264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2" name="Flowchart: Delay 31">
                  <a:extLst>
                    <a:ext uri="{FF2B5EF4-FFF2-40B4-BE49-F238E27FC236}">
                      <a16:creationId xmlns:a16="http://schemas.microsoft.com/office/drawing/2014/main" id="{E2342793-54D2-B9E7-D98D-89554C1B75BA}"/>
                    </a:ext>
                  </a:extLst>
                </p:cNvPr>
                <p:cNvSpPr/>
                <p:nvPr/>
              </p:nvSpPr>
              <p:spPr>
                <a:xfrm rot="16200000">
                  <a:off x="6225506" y="6361057"/>
                  <a:ext cx="390962" cy="676526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3D8F2ED-979F-2D1C-46AC-478FC46D6F46}"/>
                    </a:ext>
                  </a:extLst>
                </p:cNvPr>
                <p:cNvSpPr/>
                <p:nvPr/>
              </p:nvSpPr>
              <p:spPr>
                <a:xfrm rot="1060219">
                  <a:off x="5968209" y="5722551"/>
                  <a:ext cx="161999" cy="216001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4" name="Rounded Rectangle 34">
                  <a:extLst>
                    <a:ext uri="{FF2B5EF4-FFF2-40B4-BE49-F238E27FC236}">
                      <a16:creationId xmlns:a16="http://schemas.microsoft.com/office/drawing/2014/main" id="{0FD5FF7C-D67B-9840-0885-7A0AB01263CA}"/>
                    </a:ext>
                  </a:extLst>
                </p:cNvPr>
                <p:cNvSpPr/>
                <p:nvPr/>
              </p:nvSpPr>
              <p:spPr>
                <a:xfrm rot="13873929">
                  <a:off x="6751094" y="6172352"/>
                  <a:ext cx="225004" cy="70496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721F566-7067-F3D5-A426-9B83925126CC}"/>
                    </a:ext>
                  </a:extLst>
                </p:cNvPr>
                <p:cNvSpPr/>
                <p:nvPr/>
              </p:nvSpPr>
              <p:spPr>
                <a:xfrm>
                  <a:off x="6082448" y="6833076"/>
                  <a:ext cx="676800" cy="46799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6" name="Rounded Rectangle 36">
                  <a:extLst>
                    <a:ext uri="{FF2B5EF4-FFF2-40B4-BE49-F238E27FC236}">
                      <a16:creationId xmlns:a16="http://schemas.microsoft.com/office/drawing/2014/main" id="{D44CAF54-9D49-FAEC-B903-3FE0B44C4E48}"/>
                    </a:ext>
                  </a:extLst>
                </p:cNvPr>
                <p:cNvSpPr/>
                <p:nvPr/>
              </p:nvSpPr>
              <p:spPr>
                <a:xfrm rot="19590245">
                  <a:off x="6873735" y="5858208"/>
                  <a:ext cx="182096" cy="6357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7" name="Rounded Rectangle 37">
                  <a:extLst>
                    <a:ext uri="{FF2B5EF4-FFF2-40B4-BE49-F238E27FC236}">
                      <a16:creationId xmlns:a16="http://schemas.microsoft.com/office/drawing/2014/main" id="{9963BDCC-6235-6CF2-2063-C4388DD6594B}"/>
                    </a:ext>
                  </a:extLst>
                </p:cNvPr>
                <p:cNvSpPr/>
                <p:nvPr/>
              </p:nvSpPr>
              <p:spPr>
                <a:xfrm rot="14694524">
                  <a:off x="5942495" y="6493009"/>
                  <a:ext cx="176457" cy="4378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8" name="Rounded Rectangle 38">
                  <a:extLst>
                    <a:ext uri="{FF2B5EF4-FFF2-40B4-BE49-F238E27FC236}">
                      <a16:creationId xmlns:a16="http://schemas.microsoft.com/office/drawing/2014/main" id="{C1F02725-A5A9-1621-93B6-2306CB117D8F}"/>
                    </a:ext>
                  </a:extLst>
                </p:cNvPr>
                <p:cNvSpPr/>
                <p:nvPr/>
              </p:nvSpPr>
              <p:spPr>
                <a:xfrm rot="19775154">
                  <a:off x="5907136" y="6679194"/>
                  <a:ext cx="163116" cy="43785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" name="Rounded Rectangle 27">
                <a:extLst>
                  <a:ext uri="{FF2B5EF4-FFF2-40B4-BE49-F238E27FC236}">
                    <a16:creationId xmlns:a16="http://schemas.microsoft.com/office/drawing/2014/main" id="{56A41A1E-5E41-6EC7-4E3D-8E40E85A557C}"/>
                  </a:ext>
                </a:extLst>
              </p:cNvPr>
              <p:cNvSpPr/>
              <p:nvPr/>
            </p:nvSpPr>
            <p:spPr>
              <a:xfrm rot="278522">
                <a:off x="-597338" y="10279473"/>
                <a:ext cx="117592" cy="408527"/>
              </a:xfrm>
              <a:prstGeom prst="roundRect">
                <a:avLst>
                  <a:gd name="adj" fmla="val 5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7C68B6-991B-78B3-3E77-1A5ACF023A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15298" y="31015534"/>
              <a:ext cx="318144" cy="624324"/>
              <a:chOff x="-722174" y="9655078"/>
              <a:chExt cx="526359" cy="1032922"/>
            </a:xfrm>
            <a:grpFill/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9E125FA-D84F-15EF-2A87-4002471C37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-722174" y="9655078"/>
                <a:ext cx="526359" cy="747487"/>
                <a:chOff x="5811793" y="5507856"/>
                <a:chExt cx="1262735" cy="1793219"/>
              </a:xfrm>
              <a:grpFill/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0D1625A-8849-9232-6454-7B6C74352E99}"/>
                    </a:ext>
                  </a:extLst>
                </p:cNvPr>
                <p:cNvSpPr/>
                <p:nvPr/>
              </p:nvSpPr>
              <p:spPr>
                <a:xfrm>
                  <a:off x="5919138" y="5507856"/>
                  <a:ext cx="935999" cy="936001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0626A686-10A7-8656-3F3E-D7E422F17EB3}"/>
                    </a:ext>
                  </a:extLst>
                </p:cNvPr>
                <p:cNvSpPr/>
                <p:nvPr/>
              </p:nvSpPr>
              <p:spPr>
                <a:xfrm>
                  <a:off x="5906482" y="6145445"/>
                  <a:ext cx="216000" cy="216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8E2FA8F-C732-4F76-56F9-D981E4AB6951}"/>
                    </a:ext>
                  </a:extLst>
                </p:cNvPr>
                <p:cNvSpPr/>
                <p:nvPr/>
              </p:nvSpPr>
              <p:spPr>
                <a:xfrm>
                  <a:off x="6343247" y="5781774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7C308C-B991-4022-B64F-FE7EEF71FEEF}"/>
                    </a:ext>
                  </a:extLst>
                </p:cNvPr>
                <p:cNvSpPr/>
                <p:nvPr/>
              </p:nvSpPr>
              <p:spPr>
                <a:xfrm>
                  <a:off x="6330023" y="6398143"/>
                  <a:ext cx="144000" cy="451264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" name="Flowchart: Delay 18">
                  <a:extLst>
                    <a:ext uri="{FF2B5EF4-FFF2-40B4-BE49-F238E27FC236}">
                      <a16:creationId xmlns:a16="http://schemas.microsoft.com/office/drawing/2014/main" id="{96C79A53-7B87-D05A-26F8-1C3C4C0AB9D1}"/>
                    </a:ext>
                  </a:extLst>
                </p:cNvPr>
                <p:cNvSpPr/>
                <p:nvPr/>
              </p:nvSpPr>
              <p:spPr>
                <a:xfrm rot="16200000">
                  <a:off x="6225511" y="6361057"/>
                  <a:ext cx="390962" cy="676527"/>
                </a:xfrm>
                <a:prstGeom prst="flowChartDelay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325B041-49B6-A115-A462-3891423FBF6E}"/>
                    </a:ext>
                  </a:extLst>
                </p:cNvPr>
                <p:cNvSpPr/>
                <p:nvPr/>
              </p:nvSpPr>
              <p:spPr>
                <a:xfrm rot="19641588">
                  <a:off x="6569602" y="5649971"/>
                  <a:ext cx="162000" cy="216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" name="Rounded Rectangle 21">
                  <a:extLst>
                    <a:ext uri="{FF2B5EF4-FFF2-40B4-BE49-F238E27FC236}">
                      <a16:creationId xmlns:a16="http://schemas.microsoft.com/office/drawing/2014/main" id="{C8A33423-98B1-82A3-4C3E-2D5B51CC7F9D}"/>
                    </a:ext>
                  </a:extLst>
                </p:cNvPr>
                <p:cNvSpPr/>
                <p:nvPr/>
              </p:nvSpPr>
              <p:spPr>
                <a:xfrm rot="15609378">
                  <a:off x="6692026" y="6358358"/>
                  <a:ext cx="225004" cy="540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9157D7D-F8AA-6325-6858-9A59799FA9E5}"/>
                    </a:ext>
                  </a:extLst>
                </p:cNvPr>
                <p:cNvSpPr/>
                <p:nvPr/>
              </p:nvSpPr>
              <p:spPr>
                <a:xfrm>
                  <a:off x="6082448" y="6833075"/>
                  <a:ext cx="676799" cy="468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" name="Rounded Rectangle 23">
                  <a:extLst>
                    <a:ext uri="{FF2B5EF4-FFF2-40B4-BE49-F238E27FC236}">
                      <a16:creationId xmlns:a16="http://schemas.microsoft.com/office/drawing/2014/main" id="{E1EEDC2D-980C-2097-7693-63C740074CC1}"/>
                    </a:ext>
                  </a:extLst>
                </p:cNvPr>
                <p:cNvSpPr/>
                <p:nvPr/>
              </p:nvSpPr>
              <p:spPr>
                <a:xfrm rot="20171291">
                  <a:off x="6800308" y="6123052"/>
                  <a:ext cx="182096" cy="540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4" name="Rounded Rectangle 24">
                  <a:extLst>
                    <a:ext uri="{FF2B5EF4-FFF2-40B4-BE49-F238E27FC236}">
                      <a16:creationId xmlns:a16="http://schemas.microsoft.com/office/drawing/2014/main" id="{7015198B-74AD-1D49-8754-572572F4A5F1}"/>
                    </a:ext>
                  </a:extLst>
                </p:cNvPr>
                <p:cNvSpPr/>
                <p:nvPr/>
              </p:nvSpPr>
              <p:spPr>
                <a:xfrm rot="14694524">
                  <a:off x="5942493" y="6493009"/>
                  <a:ext cx="176456" cy="43785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B38371F7-C7BC-FF64-1CB3-A6A471C0914C}"/>
                    </a:ext>
                  </a:extLst>
                </p:cNvPr>
                <p:cNvSpPr/>
                <p:nvPr/>
              </p:nvSpPr>
              <p:spPr>
                <a:xfrm rot="19775154">
                  <a:off x="5907137" y="6679195"/>
                  <a:ext cx="163115" cy="4378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" name="Rounded Rectangle 13">
                <a:extLst>
                  <a:ext uri="{FF2B5EF4-FFF2-40B4-BE49-F238E27FC236}">
                    <a16:creationId xmlns:a16="http://schemas.microsoft.com/office/drawing/2014/main" id="{A9CD673C-C520-89F8-AB41-3D428CF798BF}"/>
                  </a:ext>
                </a:extLst>
              </p:cNvPr>
              <p:cNvSpPr/>
              <p:nvPr/>
            </p:nvSpPr>
            <p:spPr>
              <a:xfrm rot="21132292">
                <a:off x="-414301" y="10274194"/>
                <a:ext cx="117591" cy="408527"/>
              </a:xfrm>
              <a:prstGeom prst="roundRect">
                <a:avLst>
                  <a:gd name="adj" fmla="val 5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" name="Rounded Rectangle 14">
                <a:extLst>
                  <a:ext uri="{FF2B5EF4-FFF2-40B4-BE49-F238E27FC236}">
                    <a16:creationId xmlns:a16="http://schemas.microsoft.com/office/drawing/2014/main" id="{4CAFF469-E981-56A8-E09F-C9B61E1DBAD4}"/>
                  </a:ext>
                </a:extLst>
              </p:cNvPr>
              <p:cNvSpPr/>
              <p:nvPr/>
            </p:nvSpPr>
            <p:spPr>
              <a:xfrm>
                <a:off x="-592455" y="10279473"/>
                <a:ext cx="117592" cy="408527"/>
              </a:xfrm>
              <a:prstGeom prst="roundRect">
                <a:avLst>
                  <a:gd name="adj" fmla="val 5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39" name="Freeform 4985">
            <a:extLst>
              <a:ext uri="{FF2B5EF4-FFF2-40B4-BE49-F238E27FC236}">
                <a16:creationId xmlns:a16="http://schemas.microsoft.com/office/drawing/2014/main" id="{CD2CD6D1-CA3E-71B4-42C0-4E4BB4B1F907}"/>
              </a:ext>
            </a:extLst>
          </p:cNvPr>
          <p:cNvSpPr>
            <a:spLocks noEditPoints="1"/>
          </p:cNvSpPr>
          <p:nvPr/>
        </p:nvSpPr>
        <p:spPr bwMode="auto">
          <a:xfrm>
            <a:off x="6486450" y="1944065"/>
            <a:ext cx="935558" cy="786866"/>
          </a:xfrm>
          <a:custGeom>
            <a:avLst/>
            <a:gdLst>
              <a:gd name="T0" fmla="*/ 282 w 320"/>
              <a:gd name="T1" fmla="*/ 112 h 292"/>
              <a:gd name="T2" fmla="*/ 294 w 320"/>
              <a:gd name="T3" fmla="*/ 114 h 292"/>
              <a:gd name="T4" fmla="*/ 308 w 320"/>
              <a:gd name="T5" fmla="*/ 120 h 292"/>
              <a:gd name="T6" fmla="*/ 320 w 320"/>
              <a:gd name="T7" fmla="*/ 138 h 292"/>
              <a:gd name="T8" fmla="*/ 320 w 320"/>
              <a:gd name="T9" fmla="*/ 196 h 292"/>
              <a:gd name="T10" fmla="*/ 320 w 320"/>
              <a:gd name="T11" fmla="*/ 202 h 292"/>
              <a:gd name="T12" fmla="*/ 316 w 320"/>
              <a:gd name="T13" fmla="*/ 214 h 292"/>
              <a:gd name="T14" fmla="*/ 304 w 320"/>
              <a:gd name="T15" fmla="*/ 228 h 292"/>
              <a:gd name="T16" fmla="*/ 282 w 320"/>
              <a:gd name="T17" fmla="*/ 234 h 292"/>
              <a:gd name="T18" fmla="*/ 252 w 320"/>
              <a:gd name="T19" fmla="*/ 234 h 292"/>
              <a:gd name="T20" fmla="*/ 260 w 320"/>
              <a:gd name="T21" fmla="*/ 264 h 292"/>
              <a:gd name="T22" fmla="*/ 272 w 320"/>
              <a:gd name="T23" fmla="*/ 286 h 292"/>
              <a:gd name="T24" fmla="*/ 278 w 320"/>
              <a:gd name="T25" fmla="*/ 292 h 292"/>
              <a:gd name="T26" fmla="*/ 254 w 320"/>
              <a:gd name="T27" fmla="*/ 278 h 292"/>
              <a:gd name="T28" fmla="*/ 234 w 320"/>
              <a:gd name="T29" fmla="*/ 260 h 292"/>
              <a:gd name="T30" fmla="*/ 218 w 320"/>
              <a:gd name="T31" fmla="*/ 234 h 292"/>
              <a:gd name="T32" fmla="*/ 198 w 320"/>
              <a:gd name="T33" fmla="*/ 234 h 292"/>
              <a:gd name="T34" fmla="*/ 186 w 320"/>
              <a:gd name="T35" fmla="*/ 232 h 292"/>
              <a:gd name="T36" fmla="*/ 172 w 320"/>
              <a:gd name="T37" fmla="*/ 224 h 292"/>
              <a:gd name="T38" fmla="*/ 162 w 320"/>
              <a:gd name="T39" fmla="*/ 208 h 292"/>
              <a:gd name="T40" fmla="*/ 160 w 320"/>
              <a:gd name="T41" fmla="*/ 150 h 292"/>
              <a:gd name="T42" fmla="*/ 160 w 320"/>
              <a:gd name="T43" fmla="*/ 144 h 292"/>
              <a:gd name="T44" fmla="*/ 164 w 320"/>
              <a:gd name="T45" fmla="*/ 130 h 292"/>
              <a:gd name="T46" fmla="*/ 176 w 320"/>
              <a:gd name="T47" fmla="*/ 118 h 292"/>
              <a:gd name="T48" fmla="*/ 198 w 320"/>
              <a:gd name="T49" fmla="*/ 112 h 292"/>
              <a:gd name="T50" fmla="*/ 140 w 320"/>
              <a:gd name="T51" fmla="*/ 150 h 292"/>
              <a:gd name="T52" fmla="*/ 142 w 320"/>
              <a:gd name="T53" fmla="*/ 142 h 292"/>
              <a:gd name="T54" fmla="*/ 148 w 320"/>
              <a:gd name="T55" fmla="*/ 122 h 292"/>
              <a:gd name="T56" fmla="*/ 162 w 320"/>
              <a:gd name="T57" fmla="*/ 104 h 292"/>
              <a:gd name="T58" fmla="*/ 184 w 320"/>
              <a:gd name="T59" fmla="*/ 94 h 292"/>
              <a:gd name="T60" fmla="*/ 282 w 320"/>
              <a:gd name="T61" fmla="*/ 92 h 292"/>
              <a:gd name="T62" fmla="*/ 288 w 320"/>
              <a:gd name="T63" fmla="*/ 94 h 292"/>
              <a:gd name="T64" fmla="*/ 288 w 320"/>
              <a:gd name="T65" fmla="*/ 52 h 292"/>
              <a:gd name="T66" fmla="*/ 286 w 320"/>
              <a:gd name="T67" fmla="*/ 36 h 292"/>
              <a:gd name="T68" fmla="*/ 276 w 320"/>
              <a:gd name="T69" fmla="*/ 16 h 292"/>
              <a:gd name="T70" fmla="*/ 254 w 320"/>
              <a:gd name="T71" fmla="*/ 2 h 292"/>
              <a:gd name="T72" fmla="*/ 236 w 320"/>
              <a:gd name="T73" fmla="*/ 0 h 292"/>
              <a:gd name="T74" fmla="*/ 52 w 320"/>
              <a:gd name="T75" fmla="*/ 0 h 292"/>
              <a:gd name="T76" fmla="*/ 34 w 320"/>
              <a:gd name="T77" fmla="*/ 2 h 292"/>
              <a:gd name="T78" fmla="*/ 16 w 320"/>
              <a:gd name="T79" fmla="*/ 12 h 292"/>
              <a:gd name="T80" fmla="*/ 2 w 320"/>
              <a:gd name="T81" fmla="*/ 34 h 292"/>
              <a:gd name="T82" fmla="*/ 0 w 320"/>
              <a:gd name="T83" fmla="*/ 52 h 292"/>
              <a:gd name="T84" fmla="*/ 0 w 320"/>
              <a:gd name="T85" fmla="*/ 112 h 292"/>
              <a:gd name="T86" fmla="*/ 2 w 320"/>
              <a:gd name="T87" fmla="*/ 130 h 292"/>
              <a:gd name="T88" fmla="*/ 12 w 320"/>
              <a:gd name="T89" fmla="*/ 148 h 292"/>
              <a:gd name="T90" fmla="*/ 34 w 320"/>
              <a:gd name="T91" fmla="*/ 162 h 292"/>
              <a:gd name="T92" fmla="*/ 52 w 320"/>
              <a:gd name="T93" fmla="*/ 164 h 292"/>
              <a:gd name="T94" fmla="*/ 64 w 320"/>
              <a:gd name="T95" fmla="*/ 164 h 292"/>
              <a:gd name="T96" fmla="*/ 54 w 320"/>
              <a:gd name="T97" fmla="*/ 206 h 292"/>
              <a:gd name="T98" fmla="*/ 44 w 320"/>
              <a:gd name="T99" fmla="*/ 226 h 292"/>
              <a:gd name="T100" fmla="*/ 30 w 320"/>
              <a:gd name="T101" fmla="*/ 244 h 292"/>
              <a:gd name="T102" fmla="*/ 40 w 320"/>
              <a:gd name="T103" fmla="*/ 240 h 292"/>
              <a:gd name="T104" fmla="*/ 62 w 320"/>
              <a:gd name="T105" fmla="*/ 226 h 292"/>
              <a:gd name="T106" fmla="*/ 90 w 320"/>
              <a:gd name="T107" fmla="*/ 200 h 292"/>
              <a:gd name="T108" fmla="*/ 110 w 320"/>
              <a:gd name="T109" fmla="*/ 164 h 292"/>
              <a:gd name="T110" fmla="*/ 140 w 320"/>
              <a:gd name="T111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" h="292">
                <a:moveTo>
                  <a:pt x="282" y="112"/>
                </a:moveTo>
                <a:lnTo>
                  <a:pt x="282" y="112"/>
                </a:lnTo>
                <a:lnTo>
                  <a:pt x="288" y="112"/>
                </a:lnTo>
                <a:lnTo>
                  <a:pt x="294" y="114"/>
                </a:lnTo>
                <a:lnTo>
                  <a:pt x="302" y="116"/>
                </a:lnTo>
                <a:lnTo>
                  <a:pt x="308" y="120"/>
                </a:lnTo>
                <a:lnTo>
                  <a:pt x="314" y="128"/>
                </a:lnTo>
                <a:lnTo>
                  <a:pt x="320" y="138"/>
                </a:lnTo>
                <a:lnTo>
                  <a:pt x="320" y="150"/>
                </a:lnTo>
                <a:lnTo>
                  <a:pt x="320" y="196"/>
                </a:lnTo>
                <a:lnTo>
                  <a:pt x="320" y="196"/>
                </a:lnTo>
                <a:lnTo>
                  <a:pt x="320" y="202"/>
                </a:lnTo>
                <a:lnTo>
                  <a:pt x="318" y="208"/>
                </a:lnTo>
                <a:lnTo>
                  <a:pt x="316" y="214"/>
                </a:lnTo>
                <a:lnTo>
                  <a:pt x="312" y="222"/>
                </a:lnTo>
                <a:lnTo>
                  <a:pt x="304" y="228"/>
                </a:lnTo>
                <a:lnTo>
                  <a:pt x="294" y="232"/>
                </a:lnTo>
                <a:lnTo>
                  <a:pt x="282" y="234"/>
                </a:lnTo>
                <a:lnTo>
                  <a:pt x="252" y="234"/>
                </a:lnTo>
                <a:lnTo>
                  <a:pt x="252" y="234"/>
                </a:lnTo>
                <a:lnTo>
                  <a:pt x="256" y="248"/>
                </a:lnTo>
                <a:lnTo>
                  <a:pt x="260" y="264"/>
                </a:lnTo>
                <a:lnTo>
                  <a:pt x="268" y="280"/>
                </a:lnTo>
                <a:lnTo>
                  <a:pt x="272" y="286"/>
                </a:lnTo>
                <a:lnTo>
                  <a:pt x="278" y="292"/>
                </a:lnTo>
                <a:lnTo>
                  <a:pt x="278" y="292"/>
                </a:lnTo>
                <a:lnTo>
                  <a:pt x="272" y="290"/>
                </a:lnTo>
                <a:lnTo>
                  <a:pt x="254" y="278"/>
                </a:lnTo>
                <a:lnTo>
                  <a:pt x="244" y="270"/>
                </a:lnTo>
                <a:lnTo>
                  <a:pt x="234" y="260"/>
                </a:lnTo>
                <a:lnTo>
                  <a:pt x="226" y="248"/>
                </a:lnTo>
                <a:lnTo>
                  <a:pt x="218" y="234"/>
                </a:lnTo>
                <a:lnTo>
                  <a:pt x="198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32"/>
                </a:lnTo>
                <a:lnTo>
                  <a:pt x="180" y="230"/>
                </a:lnTo>
                <a:lnTo>
                  <a:pt x="172" y="224"/>
                </a:lnTo>
                <a:lnTo>
                  <a:pt x="166" y="218"/>
                </a:lnTo>
                <a:lnTo>
                  <a:pt x="162" y="208"/>
                </a:lnTo>
                <a:lnTo>
                  <a:pt x="160" y="196"/>
                </a:lnTo>
                <a:lnTo>
                  <a:pt x="160" y="150"/>
                </a:lnTo>
                <a:lnTo>
                  <a:pt x="160" y="150"/>
                </a:lnTo>
                <a:lnTo>
                  <a:pt x="160" y="144"/>
                </a:lnTo>
                <a:lnTo>
                  <a:pt x="162" y="138"/>
                </a:lnTo>
                <a:lnTo>
                  <a:pt x="164" y="130"/>
                </a:lnTo>
                <a:lnTo>
                  <a:pt x="170" y="124"/>
                </a:lnTo>
                <a:lnTo>
                  <a:pt x="176" y="118"/>
                </a:lnTo>
                <a:lnTo>
                  <a:pt x="186" y="114"/>
                </a:lnTo>
                <a:lnTo>
                  <a:pt x="198" y="112"/>
                </a:lnTo>
                <a:lnTo>
                  <a:pt x="282" y="112"/>
                </a:lnTo>
                <a:close/>
                <a:moveTo>
                  <a:pt x="140" y="150"/>
                </a:moveTo>
                <a:lnTo>
                  <a:pt x="140" y="150"/>
                </a:lnTo>
                <a:lnTo>
                  <a:pt x="142" y="142"/>
                </a:lnTo>
                <a:lnTo>
                  <a:pt x="144" y="132"/>
                </a:lnTo>
                <a:lnTo>
                  <a:pt x="148" y="122"/>
                </a:lnTo>
                <a:lnTo>
                  <a:pt x="154" y="112"/>
                </a:lnTo>
                <a:lnTo>
                  <a:pt x="162" y="104"/>
                </a:lnTo>
                <a:lnTo>
                  <a:pt x="172" y="98"/>
                </a:lnTo>
                <a:lnTo>
                  <a:pt x="184" y="94"/>
                </a:lnTo>
                <a:lnTo>
                  <a:pt x="198" y="92"/>
                </a:lnTo>
                <a:lnTo>
                  <a:pt x="282" y="92"/>
                </a:lnTo>
                <a:lnTo>
                  <a:pt x="282" y="92"/>
                </a:lnTo>
                <a:lnTo>
                  <a:pt x="288" y="94"/>
                </a:lnTo>
                <a:lnTo>
                  <a:pt x="288" y="52"/>
                </a:lnTo>
                <a:lnTo>
                  <a:pt x="288" y="52"/>
                </a:lnTo>
                <a:lnTo>
                  <a:pt x="288" y="44"/>
                </a:lnTo>
                <a:lnTo>
                  <a:pt x="286" y="36"/>
                </a:lnTo>
                <a:lnTo>
                  <a:pt x="282" y="26"/>
                </a:lnTo>
                <a:lnTo>
                  <a:pt x="276" y="16"/>
                </a:lnTo>
                <a:lnTo>
                  <a:pt x="266" y="8"/>
                </a:lnTo>
                <a:lnTo>
                  <a:pt x="254" y="2"/>
                </a:lnTo>
                <a:lnTo>
                  <a:pt x="246" y="0"/>
                </a:lnTo>
                <a:lnTo>
                  <a:pt x="236" y="0"/>
                </a:lnTo>
                <a:lnTo>
                  <a:pt x="52" y="0"/>
                </a:lnTo>
                <a:lnTo>
                  <a:pt x="52" y="0"/>
                </a:lnTo>
                <a:lnTo>
                  <a:pt x="44" y="0"/>
                </a:lnTo>
                <a:lnTo>
                  <a:pt x="34" y="2"/>
                </a:lnTo>
                <a:lnTo>
                  <a:pt x="26" y="6"/>
                </a:lnTo>
                <a:lnTo>
                  <a:pt x="16" y="12"/>
                </a:lnTo>
                <a:lnTo>
                  <a:pt x="8" y="22"/>
                </a:lnTo>
                <a:lnTo>
                  <a:pt x="2" y="34"/>
                </a:lnTo>
                <a:lnTo>
                  <a:pt x="0" y="42"/>
                </a:lnTo>
                <a:lnTo>
                  <a:pt x="0" y="52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30"/>
                </a:lnTo>
                <a:lnTo>
                  <a:pt x="6" y="138"/>
                </a:lnTo>
                <a:lnTo>
                  <a:pt x="12" y="148"/>
                </a:lnTo>
                <a:lnTo>
                  <a:pt x="22" y="156"/>
                </a:lnTo>
                <a:lnTo>
                  <a:pt x="34" y="162"/>
                </a:lnTo>
                <a:lnTo>
                  <a:pt x="42" y="164"/>
                </a:lnTo>
                <a:lnTo>
                  <a:pt x="52" y="164"/>
                </a:lnTo>
                <a:lnTo>
                  <a:pt x="64" y="164"/>
                </a:lnTo>
                <a:lnTo>
                  <a:pt x="64" y="164"/>
                </a:lnTo>
                <a:lnTo>
                  <a:pt x="60" y="186"/>
                </a:lnTo>
                <a:lnTo>
                  <a:pt x="54" y="206"/>
                </a:lnTo>
                <a:lnTo>
                  <a:pt x="50" y="218"/>
                </a:lnTo>
                <a:lnTo>
                  <a:pt x="44" y="226"/>
                </a:lnTo>
                <a:lnTo>
                  <a:pt x="38" y="236"/>
                </a:lnTo>
                <a:lnTo>
                  <a:pt x="30" y="244"/>
                </a:lnTo>
                <a:lnTo>
                  <a:pt x="30" y="244"/>
                </a:lnTo>
                <a:lnTo>
                  <a:pt x="40" y="240"/>
                </a:lnTo>
                <a:lnTo>
                  <a:pt x="50" y="234"/>
                </a:lnTo>
                <a:lnTo>
                  <a:pt x="62" y="226"/>
                </a:lnTo>
                <a:lnTo>
                  <a:pt x="76" y="214"/>
                </a:lnTo>
                <a:lnTo>
                  <a:pt x="90" y="200"/>
                </a:lnTo>
                <a:lnTo>
                  <a:pt x="102" y="184"/>
                </a:lnTo>
                <a:lnTo>
                  <a:pt x="110" y="164"/>
                </a:lnTo>
                <a:lnTo>
                  <a:pt x="140" y="164"/>
                </a:lnTo>
                <a:lnTo>
                  <a:pt x="140" y="150"/>
                </a:lnTo>
                <a:close/>
              </a:path>
            </a:pathLst>
          </a:custGeom>
          <a:solidFill>
            <a:srgbClr val="F395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B7C3EDBF-56F6-7825-4AF7-20234442D579}"/>
              </a:ext>
            </a:extLst>
          </p:cNvPr>
          <p:cNvSpPr txBox="1">
            <a:spLocks/>
          </p:cNvSpPr>
          <p:nvPr/>
        </p:nvSpPr>
        <p:spPr>
          <a:xfrm>
            <a:off x="546543" y="1024064"/>
            <a:ext cx="7914681" cy="35369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fia Pro Light"/>
                <a:cs typeface="Segoe UI"/>
              </a:rPr>
              <a:t>What does marketing mean to you?</a:t>
            </a:r>
            <a:endParaRPr lang="en-US" dirty="0">
              <a:latin typeface="Sofia Pro Light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fia Pro Light"/>
                <a:cs typeface="Segoe UI"/>
              </a:rPr>
              <a:t>Do you have a marketing strategy? </a:t>
            </a:r>
            <a:endParaRPr lang="en-US" dirty="0">
              <a:latin typeface="Sofia Pro Light"/>
              <a:cs typeface="Segoe UI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fia Pro Light"/>
                <a:cs typeface="Segoe UI"/>
              </a:rPr>
              <a:t>Why do you need one?</a:t>
            </a:r>
            <a:endParaRPr lang="en-GB" dirty="0">
              <a:latin typeface="Sof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88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Marketing and why it’s useful to plan 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b="1" dirty="0"/>
              <a:t>A marketing strategy is: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“A plan of </a:t>
            </a:r>
            <a:r>
              <a:rPr lang="en-GB" sz="1400" dirty="0">
                <a:solidFill>
                  <a:srgbClr val="871E63"/>
                </a:solidFill>
              </a:rPr>
              <a:t>what, how </a:t>
            </a:r>
            <a:r>
              <a:rPr lang="en-GB" sz="1400" dirty="0"/>
              <a:t>and </a:t>
            </a:r>
            <a:r>
              <a:rPr lang="en-GB" sz="1400" dirty="0">
                <a:solidFill>
                  <a:srgbClr val="871E63"/>
                </a:solidFill>
              </a:rPr>
              <a:t>to whom </a:t>
            </a:r>
            <a:r>
              <a:rPr lang="en-GB" sz="1400" dirty="0"/>
              <a:t>you are going to market your organisation”</a:t>
            </a:r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  <a:p>
            <a:pPr marL="0" indent="0">
              <a:lnSpc>
                <a:spcPts val="1880"/>
              </a:lnSpc>
              <a:buNone/>
            </a:pPr>
            <a:r>
              <a:rPr lang="en-GB" sz="1400" b="1" dirty="0"/>
              <a:t>Benefits of having a marketing strategy: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Makes sure you are </a:t>
            </a:r>
            <a:r>
              <a:rPr lang="en-GB" sz="1400" dirty="0">
                <a:solidFill>
                  <a:srgbClr val="871E63"/>
                </a:solidFill>
              </a:rPr>
              <a:t>targeting the right people</a:t>
            </a:r>
            <a:r>
              <a:rPr lang="en-GB" sz="1400" dirty="0"/>
              <a:t>, at the </a:t>
            </a:r>
            <a:r>
              <a:rPr lang="en-GB" sz="1400" dirty="0">
                <a:solidFill>
                  <a:srgbClr val="871E63"/>
                </a:solidFill>
              </a:rPr>
              <a:t>right time</a:t>
            </a:r>
            <a:r>
              <a:rPr lang="en-GB" sz="1400" dirty="0"/>
              <a:t>, in the </a:t>
            </a:r>
            <a:r>
              <a:rPr lang="en-GB" sz="1400" dirty="0">
                <a:solidFill>
                  <a:srgbClr val="871E63"/>
                </a:solidFill>
              </a:rPr>
              <a:t>right way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Adds a </a:t>
            </a:r>
            <a:r>
              <a:rPr lang="en-GB" sz="1400" dirty="0">
                <a:solidFill>
                  <a:srgbClr val="871E63"/>
                </a:solidFill>
              </a:rPr>
              <a:t>framework &amp; structure </a:t>
            </a:r>
            <a:r>
              <a:rPr lang="en-GB" sz="1400" dirty="0"/>
              <a:t>to what you do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Makes the most of your </a:t>
            </a:r>
            <a:r>
              <a:rPr lang="en-GB" sz="1400" dirty="0">
                <a:solidFill>
                  <a:srgbClr val="871E63"/>
                </a:solidFill>
              </a:rPr>
              <a:t>time and money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Enhances your </a:t>
            </a:r>
            <a:r>
              <a:rPr lang="en-GB" sz="1400" dirty="0">
                <a:solidFill>
                  <a:srgbClr val="871E63"/>
                </a:solidFill>
                <a:latin typeface="Sofia Pro Light"/>
                <a:cs typeface="Poppins Light"/>
              </a:rPr>
              <a:t>organisation’s reputation</a:t>
            </a:r>
            <a:r>
              <a:rPr lang="en-GB" dirty="0">
                <a:solidFill>
                  <a:srgbClr val="871E63"/>
                </a:solidFill>
                <a:latin typeface="Sofia Pro Light"/>
                <a:cs typeface="Poppins Light"/>
              </a:rPr>
              <a:t>.</a:t>
            </a:r>
            <a:endParaRPr lang="en-GB" sz="1400" dirty="0">
              <a:solidFill>
                <a:srgbClr val="871E63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Sofia Pro Semi Bold"/>
                <a:cs typeface="Poppins SemiBold"/>
              </a:rPr>
              <a:t>What’s your offer and what are your key messages?</a:t>
            </a:r>
            <a:br>
              <a:rPr lang="en-GB" sz="2400" dirty="0"/>
            </a:br>
            <a:endParaRPr lang="en-GB" sz="2400">
              <a:solidFill>
                <a:schemeClr val="accent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32" y="884666"/>
            <a:ext cx="7914681" cy="35369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sz="1600" b="1" dirty="0">
                <a:latin typeface="Sofia Pro Light"/>
                <a:cs typeface="Poppins Light"/>
              </a:rPr>
              <a:t>Intro yourself and your organisation and pitch to the others when you are ready.</a:t>
            </a:r>
            <a:endParaRPr lang="en-US" sz="1600" dirty="0"/>
          </a:p>
          <a:p>
            <a:endParaRPr lang="en-GB" sz="1600" b="1" dirty="0">
              <a:latin typeface="Sofia Pro Light"/>
              <a:cs typeface="Poppins Light"/>
            </a:endParaRPr>
          </a:p>
          <a:p>
            <a:pPr marL="0" indent="0">
              <a:lnSpc>
                <a:spcPts val="1880"/>
              </a:lnSpc>
              <a:buNone/>
            </a:pPr>
            <a:r>
              <a:rPr lang="en-GB" sz="1400" b="1" dirty="0">
                <a:latin typeface="Sofia Pro Light"/>
                <a:cs typeface="Poppins Light"/>
              </a:rPr>
              <a:t>Elevator Pitch</a:t>
            </a:r>
            <a:endParaRPr lang="en-GB" b="1"/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Sofia Pro Light"/>
                <a:cs typeface="Poppins Light"/>
              </a:rPr>
              <a:t>Imagine you are stuck in an elevator, and asked about what your organisation offers....the person isn’t quite sure if they should join or not...</a:t>
            </a:r>
          </a:p>
          <a:p>
            <a:pPr marL="285750" indent="-285750">
              <a:lnSpc>
                <a:spcPts val="1880"/>
              </a:lnSpc>
              <a:buClr>
                <a:srgbClr val="DB4A3D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Sell your organisation in 30 seconds </a:t>
            </a:r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28BFF-CFB4-A33B-0F43-D69000B30BE0}"/>
              </a:ext>
            </a:extLst>
          </p:cNvPr>
          <p:cNvSpPr/>
          <p:nvPr/>
        </p:nvSpPr>
        <p:spPr bwMode="ltGray">
          <a:xfrm>
            <a:off x="542759" y="2997857"/>
            <a:ext cx="7607681" cy="1249956"/>
          </a:xfrm>
          <a:prstGeom prst="rect">
            <a:avLst/>
          </a:prstGeom>
          <a:solidFill>
            <a:srgbClr val="871E6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Sofia Pro Light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Think about: </a:t>
            </a:r>
          </a:p>
          <a:p>
            <a:endParaRPr lang="en-GB" sz="1400" b="1" dirty="0">
              <a:latin typeface="Sofia Pro Light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i="1" dirty="0">
                <a:latin typeface="Sofia Pro Light" panose="020B0604020202020204" charset="0"/>
              </a:rPr>
              <a:t>Imagine that they are a prospective new member, what would you say to them?</a:t>
            </a:r>
          </a:p>
          <a:p>
            <a:r>
              <a:rPr lang="en-GB" sz="1400" i="1" dirty="0">
                <a:latin typeface="Sofia Pro Light" panose="020B0604020202020204" charset="0"/>
              </a:rPr>
              <a:t>Why should they join?</a:t>
            </a:r>
          </a:p>
          <a:p>
            <a:r>
              <a:rPr lang="en-GB" sz="1400" i="1" dirty="0">
                <a:latin typeface="Sofia Pro Light" panose="020B0604020202020204" charset="0"/>
              </a:rPr>
              <a:t>How would your pitch be different for a different audience? </a:t>
            </a:r>
          </a:p>
          <a:p>
            <a:endParaRPr lang="en-GB" sz="1400" b="1" dirty="0">
              <a:latin typeface="Sofia Pro Light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A simple framework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 sz="1400" dirty="0"/>
              <a:t>In its simplest form, there are four major areas of focus to consider when developing a marketing strategy:</a:t>
            </a:r>
          </a:p>
          <a:p>
            <a:pPr marL="0" indent="0">
              <a:lnSpc>
                <a:spcPts val="1880"/>
              </a:lnSpc>
              <a:buNone/>
            </a:pPr>
            <a:endParaRPr lang="en-GB" sz="14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B76D5-C6D6-137A-2861-1A17DE44A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9B24C-8971-5B97-59E7-4FFF6D865953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0A58411B-90BE-7224-033D-7C1410102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EE7920DB-EC5B-EC4A-7D11-74A95427D5B0}"/>
              </a:ext>
            </a:extLst>
          </p:cNvPr>
          <p:cNvSpPr/>
          <p:nvPr/>
        </p:nvSpPr>
        <p:spPr>
          <a:xfrm>
            <a:off x="431928" y="2000187"/>
            <a:ext cx="1904653" cy="1545677"/>
          </a:xfrm>
          <a:prstGeom prst="hexagon">
            <a:avLst/>
          </a:prstGeom>
          <a:solidFill>
            <a:srgbClr val="F39546"/>
          </a:solidFill>
          <a:ln>
            <a:solidFill>
              <a:srgbClr val="F3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Sofia Pro Light" panose="020B0604020202020204" charset="0"/>
              </a:rPr>
              <a:t>Key Messages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CB82C61-EE17-4B9B-005E-4C40529B19C6}"/>
              </a:ext>
            </a:extLst>
          </p:cNvPr>
          <p:cNvSpPr/>
          <p:nvPr/>
        </p:nvSpPr>
        <p:spPr>
          <a:xfrm>
            <a:off x="1983658" y="2000187"/>
            <a:ext cx="1904653" cy="1545677"/>
          </a:xfrm>
          <a:prstGeom prst="hexagon">
            <a:avLst/>
          </a:prstGeom>
          <a:solidFill>
            <a:srgbClr val="39ADAD"/>
          </a:solidFill>
          <a:ln>
            <a:solidFill>
              <a:srgbClr val="39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Sofia Pro Light" panose="020B0604020202020204" charset="0"/>
              </a:rPr>
              <a:t>Identify market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7B0C916-5FC6-F696-1064-EE65CACAD04B}"/>
              </a:ext>
            </a:extLst>
          </p:cNvPr>
          <p:cNvSpPr/>
          <p:nvPr/>
        </p:nvSpPr>
        <p:spPr>
          <a:xfrm>
            <a:off x="3535388" y="2002854"/>
            <a:ext cx="1904653" cy="1545677"/>
          </a:xfrm>
          <a:prstGeom prst="hexagon">
            <a:avLst/>
          </a:prstGeom>
          <a:solidFill>
            <a:srgbClr val="871E63"/>
          </a:solidFill>
          <a:ln>
            <a:solidFill>
              <a:srgbClr val="871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Sofia Pro Light" panose="020B0604020202020204" charset="0"/>
              </a:rPr>
              <a:t>Identify channels to communicate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BE9BEA35-8AFA-4441-5A23-B886586519A5}"/>
              </a:ext>
            </a:extLst>
          </p:cNvPr>
          <p:cNvSpPr/>
          <p:nvPr/>
        </p:nvSpPr>
        <p:spPr>
          <a:xfrm>
            <a:off x="5087118" y="2000187"/>
            <a:ext cx="1904653" cy="1545677"/>
          </a:xfrm>
          <a:prstGeom prst="hexagon">
            <a:avLst/>
          </a:prstGeom>
          <a:solidFill>
            <a:srgbClr val="76C0F4"/>
          </a:solidFill>
          <a:ln>
            <a:solidFill>
              <a:srgbClr val="76C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Sofia Pro Light" panose="020B0604020202020204" charset="0"/>
              </a:rPr>
              <a:t>Prepare organisation for new  people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C514226-3CF4-D5B2-9F2F-C84C7F9D3CB3}"/>
              </a:ext>
            </a:extLst>
          </p:cNvPr>
          <p:cNvSpPr/>
          <p:nvPr/>
        </p:nvSpPr>
        <p:spPr>
          <a:xfrm>
            <a:off x="6638849" y="2000187"/>
            <a:ext cx="1904653" cy="1545677"/>
          </a:xfrm>
          <a:prstGeom prst="hexagon">
            <a:avLst/>
          </a:prstGeom>
          <a:solidFill>
            <a:srgbClr val="DB4A3D"/>
          </a:solidFill>
          <a:ln>
            <a:solidFill>
              <a:srgbClr val="DB4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Sofia Pro Light" panose="020B0604020202020204" charset="0"/>
              </a:rPr>
              <a:t>Market to the potential new people </a:t>
            </a:r>
          </a:p>
        </p:txBody>
      </p:sp>
    </p:spTree>
    <p:extLst>
      <p:ext uri="{BB962C8B-B14F-4D97-AF65-F5344CB8AC3E}">
        <p14:creationId xmlns:p14="http://schemas.microsoft.com/office/powerpoint/2010/main" val="37970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uddle (v2)">
      <a:dk1>
        <a:srgbClr val="000000"/>
      </a:dk1>
      <a:lt1>
        <a:srgbClr val="FFFFFF"/>
      </a:lt1>
      <a:dk2>
        <a:srgbClr val="D83B2C"/>
      </a:dk2>
      <a:lt2>
        <a:srgbClr val="E7E6E6"/>
      </a:lt2>
      <a:accent1>
        <a:srgbClr val="861E61"/>
      </a:accent1>
      <a:accent2>
        <a:srgbClr val="38ADAD"/>
      </a:accent2>
      <a:accent3>
        <a:srgbClr val="F39344"/>
      </a:accent3>
      <a:accent4>
        <a:srgbClr val="75BFF2"/>
      </a:accent4>
      <a:accent5>
        <a:srgbClr val="545675"/>
      </a:accent5>
      <a:accent6>
        <a:srgbClr val="2F336C"/>
      </a:accent6>
      <a:hlink>
        <a:srgbClr val="67AFE1"/>
      </a:hlink>
      <a:folHlink>
        <a:srgbClr val="2F336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uddle (v2)">
      <a:dk1>
        <a:srgbClr val="000000"/>
      </a:dk1>
      <a:lt1>
        <a:srgbClr val="FFFFFF"/>
      </a:lt1>
      <a:dk2>
        <a:srgbClr val="D83B2C"/>
      </a:dk2>
      <a:lt2>
        <a:srgbClr val="E7E6E6"/>
      </a:lt2>
      <a:accent1>
        <a:srgbClr val="861E61"/>
      </a:accent1>
      <a:accent2>
        <a:srgbClr val="38ADAD"/>
      </a:accent2>
      <a:accent3>
        <a:srgbClr val="F39344"/>
      </a:accent3>
      <a:accent4>
        <a:srgbClr val="75BFF2"/>
      </a:accent4>
      <a:accent5>
        <a:srgbClr val="545675"/>
      </a:accent5>
      <a:accent6>
        <a:srgbClr val="2F336C"/>
      </a:accent6>
      <a:hlink>
        <a:srgbClr val="67AFE1"/>
      </a:hlink>
      <a:folHlink>
        <a:srgbClr val="2F33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36425a-1ebe-43c9-8306-b0cc04ce306f">
      <Terms xmlns="http://schemas.microsoft.com/office/infopath/2007/PartnerControls"/>
    </lcf76f155ced4ddcb4097134ff3c332f>
    <TaxCatchAll xmlns="175214cf-9044-404d-b68e-55e5f0b886e2" xsi:nil="true"/>
    <MediaLengthInSeconds xmlns="6b36425a-1ebe-43c9-8306-b0cc04ce306f" xsi:nil="true"/>
    <SharedWithUsers xmlns="175214cf-9044-404d-b68e-55e5f0b886e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4E57DE5F98047A43945233DAD41D2" ma:contentTypeVersion="15" ma:contentTypeDescription="Create a new document." ma:contentTypeScope="" ma:versionID="89187c816e40945849e4f4ffb897e969">
  <xsd:schema xmlns:xsd="http://www.w3.org/2001/XMLSchema" xmlns:xs="http://www.w3.org/2001/XMLSchema" xmlns:p="http://schemas.microsoft.com/office/2006/metadata/properties" xmlns:ns2="6b36425a-1ebe-43c9-8306-b0cc04ce306f" xmlns:ns3="175214cf-9044-404d-b68e-55e5f0b886e2" targetNamespace="http://schemas.microsoft.com/office/2006/metadata/properties" ma:root="true" ma:fieldsID="e761cf29391d1e603494f51e1417e153" ns2:_="" ns3:_="">
    <xsd:import namespace="6b36425a-1ebe-43c9-8306-b0cc04ce306f"/>
    <xsd:import namespace="175214cf-9044-404d-b68e-55e5f0b88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6425a-1ebe-43c9-8306-b0cc04ce3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8dd84a0-0ba7-478d-be26-3292d8cd88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214cf-9044-404d-b68e-55e5f0b886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72aafec-e472-4a31-a178-244ef1e0ca37}" ma:internalName="TaxCatchAll" ma:showField="CatchAllData" ma:web="175214cf-9044-404d-b68e-55e5f0b886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B0F41-70C7-4743-958F-91870B71F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977E1A-6C72-49E3-9467-3690A41148ED}">
  <ds:schemaRefs>
    <ds:schemaRef ds:uri="http://www.w3.org/XML/1998/namespace"/>
    <ds:schemaRef ds:uri="http://purl.org/dc/dcmitype/"/>
    <ds:schemaRef ds:uri="http://schemas.microsoft.com/office/2006/documentManagement/types"/>
    <ds:schemaRef ds:uri="6b36425a-1ebe-43c9-8306-b0cc04ce306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75214cf-9044-404d-b68e-55e5f0b886e2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20C971-F88C-4AFC-8CEB-CC83F954F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6425a-1ebe-43c9-8306-b0cc04ce306f"/>
    <ds:schemaRef ds:uri="175214cf-9044-404d-b68e-55e5f0b88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1956</Words>
  <Application>Microsoft Office PowerPoint</Application>
  <PresentationFormat>On-screen Show (16:9)</PresentationFormat>
  <Paragraphs>292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Sofia Pro Regular</vt:lpstr>
      <vt:lpstr>Segoe UI</vt:lpstr>
      <vt:lpstr>Georgia</vt:lpstr>
      <vt:lpstr>Calibri</vt:lpstr>
      <vt:lpstr>Sofia Pro Light</vt:lpstr>
      <vt:lpstr>Sofia Pro Semi Bold</vt:lpstr>
      <vt:lpstr>Poppins SemiBold</vt:lpstr>
      <vt:lpstr>Symbol</vt:lpstr>
      <vt:lpstr>Arial</vt:lpstr>
      <vt:lpstr>Poppins Light</vt:lpstr>
      <vt:lpstr>Poppins</vt:lpstr>
      <vt:lpstr>Office Theme</vt:lpstr>
      <vt:lpstr>Custom Design</vt:lpstr>
      <vt:lpstr>PowerPoint Presentation</vt:lpstr>
      <vt:lpstr>PowerPoint Presentation</vt:lpstr>
      <vt:lpstr>A little about me…</vt:lpstr>
      <vt:lpstr>Learning Agreement</vt:lpstr>
      <vt:lpstr>What we’ll cover:</vt:lpstr>
      <vt:lpstr>Marketing and why it’s useful to plan </vt:lpstr>
      <vt:lpstr>Marketing and why it’s useful to plan </vt:lpstr>
      <vt:lpstr>What’s your offer and what are your key messages? </vt:lpstr>
      <vt:lpstr>A simple framework</vt:lpstr>
      <vt:lpstr>Aims of marketing activities</vt:lpstr>
      <vt:lpstr>Who do you want to attract?  </vt:lpstr>
      <vt:lpstr>Who are your target market and what are the key messages? </vt:lpstr>
      <vt:lpstr>How are you getting to people who don’t normally come to your sessions?</vt:lpstr>
      <vt:lpstr>Marketing channels – which do you use?</vt:lpstr>
      <vt:lpstr>Social Media – Do’s and Don’ts </vt:lpstr>
      <vt:lpstr>What is the best way to reach your target market? </vt:lpstr>
      <vt:lpstr>Working with the Media and Social media</vt:lpstr>
      <vt:lpstr>Piggyback Marketing </vt:lpstr>
      <vt:lpstr>This girl can – Piggyback marketing </vt:lpstr>
      <vt:lpstr>Sponsorship/partnership </vt:lpstr>
      <vt:lpstr>Developing a plan</vt:lpstr>
      <vt:lpstr>Exercise - actions for your organisation</vt:lpstr>
      <vt:lpstr>Top tips</vt:lpstr>
      <vt:lpstr>Reflection</vt:lpstr>
      <vt:lpstr>Feedback</vt:lpstr>
      <vt:lpstr>Recap: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Ochuko Adekoya</dc:creator>
  <cp:lastModifiedBy>Katherine Percival</cp:lastModifiedBy>
  <cp:revision>184</cp:revision>
  <dcterms:created xsi:type="dcterms:W3CDTF">2019-11-12T10:59:49Z</dcterms:created>
  <dcterms:modified xsi:type="dcterms:W3CDTF">2025-02-04T17:35:35Z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_activity">
    <vt:lpwstr>{"FileActivityType":"6","FileActivityTimeStamp":"2023-11-21T16:59:42.250Z","FileActivityUsersOnPage":[{"DisplayName":"Mark Knight","Id":"mark.knight@sportstructures.com"}],"FileActivityNavigationId":null}</vt:lpwstr>
  </property>
  <property fmtid="{D5CDD505-2E9C-101B-9397-08002B2CF9AE}" pid="6" name="TriggerFlowInfo">
    <vt:lpwstr/>
  </property>
  <property fmtid="{D5CDD505-2E9C-101B-9397-08002B2CF9AE}" pid="7" name="ContentTypeId">
    <vt:lpwstr>0x0101007B94E57DE5F98047A43945233DAD41D2</vt:lpwstr>
  </property>
</Properties>
</file>