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C5_90C5C15F.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E6_C1848300.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comments/modernComment_1E8_EEB93E7F.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E9_1C7B6CD5.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4"/>
    <p:sldMasterId id="2147483664" r:id="rId5"/>
  </p:sldMasterIdLst>
  <p:notesMasterIdLst>
    <p:notesMasterId r:id="rId37"/>
  </p:notesMasterIdLst>
  <p:sldIdLst>
    <p:sldId id="333" r:id="rId6"/>
    <p:sldId id="440" r:id="rId7"/>
    <p:sldId id="441" r:id="rId8"/>
    <p:sldId id="492" r:id="rId9"/>
    <p:sldId id="454" r:id="rId10"/>
    <p:sldId id="483" r:id="rId11"/>
    <p:sldId id="478" r:id="rId12"/>
    <p:sldId id="482" r:id="rId13"/>
    <p:sldId id="481" r:id="rId14"/>
    <p:sldId id="409" r:id="rId15"/>
    <p:sldId id="426" r:id="rId16"/>
    <p:sldId id="453" r:id="rId17"/>
    <p:sldId id="485" r:id="rId18"/>
    <p:sldId id="450" r:id="rId19"/>
    <p:sldId id="477" r:id="rId20"/>
    <p:sldId id="479" r:id="rId21"/>
    <p:sldId id="452" r:id="rId22"/>
    <p:sldId id="491" r:id="rId23"/>
    <p:sldId id="460" r:id="rId24"/>
    <p:sldId id="461" r:id="rId25"/>
    <p:sldId id="486" r:id="rId26"/>
    <p:sldId id="488" r:id="rId27"/>
    <p:sldId id="490" r:id="rId28"/>
    <p:sldId id="489" r:id="rId29"/>
    <p:sldId id="484" r:id="rId30"/>
    <p:sldId id="487" r:id="rId31"/>
    <p:sldId id="475" r:id="rId32"/>
    <p:sldId id="474" r:id="rId33"/>
    <p:sldId id="444" r:id="rId34"/>
    <p:sldId id="471" r:id="rId35"/>
    <p:sldId id="476" r:id="rId36"/>
  </p:sldIdLst>
  <p:sldSz cx="9144000" cy="5143500" type="screen16x9"/>
  <p:notesSz cx="6858000" cy="9144000"/>
  <p:embeddedFontLst>
    <p:embeddedFont>
      <p:font typeface="Century Gothic" panose="020B0502020202020204" pitchFamily="34" charset="0"/>
      <p:regular r:id="rId38"/>
      <p:bold r:id="rId39"/>
      <p:italic r:id="rId40"/>
      <p:boldItalic r:id="rId41"/>
    </p:embeddedFont>
    <p:embeddedFont>
      <p:font typeface="Poppins" panose="00000500000000000000" pitchFamily="2" charset="0"/>
      <p:regular r:id="rId42"/>
      <p:bold r:id="rId43"/>
      <p:italic r:id="rId44"/>
      <p:boldItalic r:id="rId45"/>
    </p:embeddedFont>
    <p:embeddedFont>
      <p:font typeface="Poppins Light" panose="00000400000000000000" pitchFamily="2" charset="0"/>
      <p:regular r:id="rId46"/>
      <p:italic r:id="rId47"/>
    </p:embeddedFont>
    <p:embeddedFont>
      <p:font typeface="Poppins SemiBold" panose="00000700000000000000" pitchFamily="2" charset="0"/>
      <p:bold r:id="rId48"/>
      <p:boldItalic r:id="rId49"/>
    </p:embeddedFont>
    <p:embeddedFont>
      <p:font typeface="Sofia Pro" panose="020B0604020202020204" charset="0"/>
      <p:regular r:id="rId50"/>
    </p:embeddedFont>
    <p:embeddedFont>
      <p:font typeface="Sofia Pro Light" panose="020B0604020202020204" charset="0"/>
      <p:regular r:id="rId51"/>
      <p:italic r:id="rId52"/>
    </p:embeddedFont>
    <p:embeddedFont>
      <p:font typeface="Sofia Pro Medium" panose="020B0604020202020204" charset="0"/>
      <p:regular r:id="rId53"/>
      <p:italic r:id="rId54"/>
    </p:embeddedFont>
    <p:embeddedFont>
      <p:font typeface="Sofia Pro Regular" panose="020B0604020202020204" charset="0"/>
      <p:regular r:id="rId55"/>
      <p:italic r:id="rId56"/>
    </p:embeddedFont>
    <p:embeddedFont>
      <p:font typeface="Sofia Pro Semi Bold" panose="020B0604020202020204" charset="0"/>
      <p:regular r:id="rId57"/>
      <p:bold r:id="rId58"/>
      <p:italic r:id="rId59"/>
      <p:boldItalic r:id="rId6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eading slide" id="{6C9BAB10-EBEE-D046-BAA4-DDAFF3E7CC8B}">
          <p14:sldIdLst>
            <p14:sldId id="333"/>
            <p14:sldId id="440"/>
            <p14:sldId id="441"/>
            <p14:sldId id="492"/>
            <p14:sldId id="454"/>
            <p14:sldId id="483"/>
            <p14:sldId id="478"/>
            <p14:sldId id="482"/>
            <p14:sldId id="481"/>
            <p14:sldId id="409"/>
            <p14:sldId id="426"/>
            <p14:sldId id="453"/>
            <p14:sldId id="485"/>
            <p14:sldId id="450"/>
            <p14:sldId id="477"/>
            <p14:sldId id="479"/>
            <p14:sldId id="452"/>
            <p14:sldId id="491"/>
            <p14:sldId id="460"/>
            <p14:sldId id="461"/>
            <p14:sldId id="486"/>
            <p14:sldId id="488"/>
            <p14:sldId id="490"/>
            <p14:sldId id="489"/>
            <p14:sldId id="484"/>
            <p14:sldId id="487"/>
            <p14:sldId id="475"/>
            <p14:sldId id="474"/>
            <p14:sldId id="444"/>
            <p14:sldId id="471"/>
            <p14:sldId id="476"/>
          </p14:sldIdLst>
        </p14:section>
      </p14:sectionLst>
    </p:ext>
    <p:ext uri="{EFAFB233-063F-42B5-8137-9DF3F51BA10A}">
      <p15:sldGuideLst xmlns:p15="http://schemas.microsoft.com/office/powerpoint/2012/main">
        <p15:guide id="1" orient="horz" pos="395" userDrawn="1">
          <p15:clr>
            <a:srgbClr val="A4A3A4"/>
          </p15:clr>
        </p15:guide>
        <p15:guide id="2" pos="340" userDrawn="1">
          <p15:clr>
            <a:srgbClr val="A4A3A4"/>
          </p15:clr>
        </p15:guide>
        <p15:guide id="3" orient="horz" pos="577" userDrawn="1">
          <p15:clr>
            <a:srgbClr val="A4A3A4"/>
          </p15:clr>
        </p15:guide>
        <p15:guide id="4" orient="horz" pos="758" userDrawn="1">
          <p15:clr>
            <a:srgbClr val="A4A3A4"/>
          </p15:clr>
        </p15:guide>
        <p15:guide id="5" pos="557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25A51C-67A1-02EE-44B1-3002F7084AD6}" name="Jo Pilgrim" initials="" userId="S::Jo.Pilgrim@sportstructures.com::debbf2b1-827f-4cc4-a664-8fc6a5854544" providerId="AD"/>
  <p188:author id="{37695F1D-6699-2E7D-7C12-1ADC4DB89CC8}" name="Jo Pilgrim" initials="JP" userId="S::jo.pilgrim@sportstructures.com::debbf2b1-827f-4cc4-a664-8fc6a5854544" providerId="AD"/>
  <p188:author id="{9EC41F5C-C8CC-9232-60E0-F9D5A024390D}" name="Katherine Percival" initials="KP" userId="S::katherine.percival@sportstructures.com::2c89040f-be39-46bd-b878-3aac107d58fe" providerId="AD"/>
  <p188:author id="{619E4C74-8420-32B8-69FC-FFAA30E35E4D}" name="Mark Knight" initials="MK" userId="S::Mark.Knight@sportstructures.com::9104a815-92d1-44f6-bf87-ab22fba67c07" providerId="AD"/>
  <p188:author id="{8953CB7F-8C87-BCF0-B596-F5DD71683BD5}" name="Lucy Wallbank" initials="" userId="S::Lucy.Wallbank@sportstructures.com::94c777a8-f260-4167-b52e-1b650f308918" providerId="AD"/>
  <p188:author id="{EF484687-DB4F-D639-2289-AE89ABE5EF02}" name="Jobeth Hamilton" initials="JH" userId="S::Jobeth.Bastable@sportstructures.com::53623a9e-8484-4679-8ea5-29f580bf559c" providerId="AD"/>
  <p188:author id="{CF0A47B6-A43B-EB7B-4C87-4EBF878E867B}" name="Lucy Wallbank" initials="LW" userId="S::lucy.wallbank@sportstructures.com::94c777a8-f260-4167-b52e-1b650f308918" providerId="AD"/>
  <p188:author id="{4BB351F1-33C5-A93A-B901-AAEBD039CFA0}" name="Katherine Percival" initials="KP" userId="S::Katherine.Percival@sportstructures.com::2c89040f-be39-46bd-b878-3aac107d58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36C"/>
    <a:srgbClr val="39ADAD"/>
    <a:srgbClr val="2E336C"/>
    <a:srgbClr val="004069"/>
    <a:srgbClr val="CDEFE7"/>
    <a:srgbClr val="E31C4A"/>
    <a:srgbClr val="00A882"/>
    <a:srgbClr val="0072D6"/>
    <a:srgbClr val="BBBBBB"/>
    <a:srgbClr val="FF61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B282BA-6F21-4BB8-82A7-91F65930EC30}" v="1" dt="2025-02-04T17:36:51.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395"/>
        <p:guide pos="340"/>
        <p:guide orient="horz" pos="577"/>
        <p:guide orient="horz" pos="758"/>
        <p:guide pos="557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microsoft.com/office/2018/10/relationships/authors" Target="authors.xml"/><Relationship Id="rId20" Type="http://schemas.openxmlformats.org/officeDocument/2006/relationships/slide" Target="slides/slide15.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Pilgrim" userId="S::jo.pilgrim@sportstructures.com::debbf2b1-827f-4cc4-a664-8fc6a5854544" providerId="AD" clId="Web-{3E9D6E69-281E-40C1-9ED4-A29C0DCDDA52}"/>
    <pc:docChg chg="addSld modSld sldOrd modSection">
      <pc:chgData name="Jo Pilgrim" userId="S::jo.pilgrim@sportstructures.com::debbf2b1-827f-4cc4-a664-8fc6a5854544" providerId="AD" clId="Web-{3E9D6E69-281E-40C1-9ED4-A29C0DCDDA52}" dt="2023-12-15T09:40:06.651" v="44"/>
      <pc:docMkLst>
        <pc:docMk/>
      </pc:docMkLst>
      <pc:sldChg chg="ord">
        <pc:chgData name="Jo Pilgrim" userId="S::jo.pilgrim@sportstructures.com::debbf2b1-827f-4cc4-a664-8fc6a5854544" providerId="AD" clId="Web-{3E9D6E69-281E-40C1-9ED4-A29C0DCDDA52}" dt="2023-12-15T09:39:12.368" v="38"/>
        <pc:sldMkLst>
          <pc:docMk/>
          <pc:sldMk cId="1753362849" sldId="409"/>
        </pc:sldMkLst>
      </pc:sldChg>
      <pc:sldChg chg="ord">
        <pc:chgData name="Jo Pilgrim" userId="S::jo.pilgrim@sportstructures.com::debbf2b1-827f-4cc4-a664-8fc6a5854544" providerId="AD" clId="Web-{3E9D6E69-281E-40C1-9ED4-A29C0DCDDA52}" dt="2023-12-15T09:40:06.651" v="44"/>
        <pc:sldMkLst>
          <pc:docMk/>
          <pc:sldMk cId="2024707887" sldId="450"/>
        </pc:sldMkLst>
      </pc:sldChg>
      <pc:sldChg chg="delSp modSp ord delAnim">
        <pc:chgData name="Jo Pilgrim" userId="S::jo.pilgrim@sportstructures.com::debbf2b1-827f-4cc4-a664-8fc6a5854544" providerId="AD" clId="Web-{3E9D6E69-281E-40C1-9ED4-A29C0DCDDA52}" dt="2023-12-15T09:39:49.494" v="42"/>
        <pc:sldMkLst>
          <pc:docMk/>
          <pc:sldMk cId="2428879199" sldId="453"/>
        </pc:sldMkLst>
      </pc:sldChg>
      <pc:sldChg chg="ord">
        <pc:chgData name="Jo Pilgrim" userId="S::jo.pilgrim@sportstructures.com::debbf2b1-827f-4cc4-a664-8fc6a5854544" providerId="AD" clId="Web-{3E9D6E69-281E-40C1-9ED4-A29C0DCDDA52}" dt="2023-12-14T12:28:15.317" v="30"/>
        <pc:sldMkLst>
          <pc:docMk/>
          <pc:sldMk cId="3508946663" sldId="454"/>
        </pc:sldMkLst>
      </pc:sldChg>
      <pc:sldChg chg="ord">
        <pc:chgData name="Jo Pilgrim" userId="S::jo.pilgrim@sportstructures.com::debbf2b1-827f-4cc4-a664-8fc6a5854544" providerId="AD" clId="Web-{3E9D6E69-281E-40C1-9ED4-A29C0DCDDA52}" dt="2023-12-15T09:40:03.119" v="43"/>
        <pc:sldMkLst>
          <pc:docMk/>
          <pc:sldMk cId="3649808208" sldId="477"/>
        </pc:sldMkLst>
      </pc:sldChg>
      <pc:sldChg chg="addSp delSp modSp addAnim delAnim">
        <pc:chgData name="Jo Pilgrim" userId="S::jo.pilgrim@sportstructures.com::debbf2b1-827f-4cc4-a664-8fc6a5854544" providerId="AD" clId="Web-{3E9D6E69-281E-40C1-9ED4-A29C0DCDDA52}" dt="2023-12-14T12:28:42.116" v="32"/>
        <pc:sldMkLst>
          <pc:docMk/>
          <pc:sldMk cId="3630787178" sldId="478"/>
        </pc:sldMkLst>
      </pc:sldChg>
      <pc:sldChg chg="ord">
        <pc:chgData name="Jo Pilgrim" userId="S::jo.pilgrim@sportstructures.com::debbf2b1-827f-4cc4-a664-8fc6a5854544" providerId="AD" clId="Web-{3E9D6E69-281E-40C1-9ED4-A29C0DCDDA52}" dt="2023-12-15T09:39:34.790" v="41"/>
        <pc:sldMkLst>
          <pc:docMk/>
          <pc:sldMk cId="1850613130" sldId="481"/>
        </pc:sldMkLst>
      </pc:sldChg>
      <pc:sldChg chg="add ord replId">
        <pc:chgData name="Jo Pilgrim" userId="S::jo.pilgrim@sportstructures.com::debbf2b1-827f-4cc4-a664-8fc6a5854544" providerId="AD" clId="Web-{3E9D6E69-281E-40C1-9ED4-A29C0DCDDA52}" dt="2023-12-15T09:39:10.602" v="37"/>
        <pc:sldMkLst>
          <pc:docMk/>
          <pc:sldMk cId="1760476722" sldId="485"/>
        </pc:sldMkLst>
      </pc:sldChg>
    </pc:docChg>
  </pc:docChgLst>
  <pc:docChgLst>
    <pc:chgData name="Lucy Wallbank" userId="S::lucy.wallbank@sportstructures.com::94c777a8-f260-4167-b52e-1b650f308918" providerId="AD" clId="Web-{31B6A46F-CC93-4613-8D61-4F6440D0D0C0}"/>
    <pc:docChg chg="modSld">
      <pc:chgData name="Lucy Wallbank" userId="S::lucy.wallbank@sportstructures.com::94c777a8-f260-4167-b52e-1b650f308918" providerId="AD" clId="Web-{31B6A46F-CC93-4613-8D61-4F6440D0D0C0}" dt="2023-12-13T16:37:42.318" v="5" actId="1076"/>
      <pc:docMkLst>
        <pc:docMk/>
      </pc:docMkLst>
      <pc:sldChg chg="modSp">
        <pc:chgData name="Lucy Wallbank" userId="S::lucy.wallbank@sportstructures.com::94c777a8-f260-4167-b52e-1b650f308918" providerId="AD" clId="Web-{31B6A46F-CC93-4613-8D61-4F6440D0D0C0}" dt="2023-12-13T16:37:42.318" v="5" actId="1076"/>
        <pc:sldMkLst>
          <pc:docMk/>
          <pc:sldMk cId="2024707887" sldId="450"/>
        </pc:sldMkLst>
      </pc:sldChg>
      <pc:sldChg chg="modSp">
        <pc:chgData name="Lucy Wallbank" userId="S::lucy.wallbank@sportstructures.com::94c777a8-f260-4167-b52e-1b650f308918" providerId="AD" clId="Web-{31B6A46F-CC93-4613-8D61-4F6440D0D0C0}" dt="2023-12-13T16:30:51.088" v="0" actId="20577"/>
        <pc:sldMkLst>
          <pc:docMk/>
          <pc:sldMk cId="3508946663" sldId="454"/>
        </pc:sldMkLst>
      </pc:sldChg>
      <pc:sldChg chg="modSp">
        <pc:chgData name="Lucy Wallbank" userId="S::lucy.wallbank@sportstructures.com::94c777a8-f260-4167-b52e-1b650f308918" providerId="AD" clId="Web-{31B6A46F-CC93-4613-8D61-4F6440D0D0C0}" dt="2023-12-13T16:33:43.359" v="4" actId="20577"/>
        <pc:sldMkLst>
          <pc:docMk/>
          <pc:sldMk cId="3649808208" sldId="477"/>
        </pc:sldMkLst>
      </pc:sldChg>
    </pc:docChg>
  </pc:docChgLst>
  <pc:docChgLst>
    <pc:chgData name="Lucy Wallbank" userId="S::lucy.wallbank@sportstructures.com::94c777a8-f260-4167-b52e-1b650f308918" providerId="AD" clId="Web-{14D5F284-30A8-FF2A-BD98-E7D1B93740D6}"/>
    <pc:docChg chg="mod addSld modSld modSection">
      <pc:chgData name="Lucy Wallbank" userId="S::lucy.wallbank@sportstructures.com::94c777a8-f260-4167-b52e-1b650f308918" providerId="AD" clId="Web-{14D5F284-30A8-FF2A-BD98-E7D1B93740D6}" dt="2023-12-21T15:00:24.626" v="187" actId="1076"/>
      <pc:docMkLst>
        <pc:docMk/>
      </pc:docMkLst>
      <pc:sldChg chg="mod setBg">
        <pc:chgData name="Lucy Wallbank" userId="S::lucy.wallbank@sportstructures.com::94c777a8-f260-4167-b52e-1b650f308918" providerId="AD" clId="Web-{14D5F284-30A8-FF2A-BD98-E7D1B93740D6}" dt="2023-12-20T13:52:21.483" v="174"/>
        <pc:sldMkLst>
          <pc:docMk/>
          <pc:sldMk cId="1036083515" sldId="476"/>
        </pc:sldMkLst>
      </pc:sldChg>
      <pc:sldChg chg="addSp delSp modSp modCm">
        <pc:chgData name="Lucy Wallbank" userId="S::lucy.wallbank@sportstructures.com::94c777a8-f260-4167-b52e-1b650f308918" providerId="AD" clId="Web-{14D5F284-30A8-FF2A-BD98-E7D1B93740D6}" dt="2023-12-20T13:51:27.856" v="172" actId="20577"/>
        <pc:sldMkLst>
          <pc:docMk/>
          <pc:sldMk cId="3246686976" sldId="486"/>
        </pc:sldMkLst>
        <pc:extLst>
          <p:ext xmlns:p="http://schemas.openxmlformats.org/presentationml/2006/main" uri="{D6D511B9-2390-475A-947B-AFAB55BFBCF1}">
            <pc226:cmChg xmlns:pc226="http://schemas.microsoft.com/office/powerpoint/2022/06/main/command" chg="mod modRxn">
              <pc226:chgData name="Lucy Wallbank" userId="S::lucy.wallbank@sportstructures.com::94c777a8-f260-4167-b52e-1b650f308918" providerId="AD" clId="Web-{14D5F284-30A8-FF2A-BD98-E7D1B93740D6}" dt="2023-12-20T13:30:44.693" v="163"/>
              <pc2:cmMkLst xmlns:pc2="http://schemas.microsoft.com/office/powerpoint/2019/9/main/command">
                <pc:docMk/>
                <pc:sldMk cId="3246686976" sldId="486"/>
                <pc2:cmMk id="{1526C79F-2935-4103-B492-28C9598C49BE}"/>
              </pc2:cmMkLst>
              <pc226:cmRplyChg chg="add">
                <pc226:chgData name="Lucy Wallbank" userId="S::lucy.wallbank@sportstructures.com::94c777a8-f260-4167-b52e-1b650f308918" providerId="AD" clId="Web-{14D5F284-30A8-FF2A-BD98-E7D1B93740D6}" dt="2023-12-20T13:30:13.568" v="156"/>
                <pc2:cmRplyMkLst xmlns:pc2="http://schemas.microsoft.com/office/powerpoint/2019/9/main/command">
                  <pc:docMk/>
                  <pc:sldMk cId="3246686976" sldId="486"/>
                  <pc2:cmMk id="{1526C79F-2935-4103-B492-28C9598C49BE}"/>
                  <pc2:cmRplyMk id="{0BDABFBA-233F-431C-9B40-BD96F7480B16}"/>
                </pc2:cmRplyMkLst>
              </pc226:cmRplyChg>
            </pc226:cmChg>
          </p:ext>
        </pc:extLst>
      </pc:sldChg>
      <pc:sldChg chg="addSp modSp">
        <pc:chgData name="Lucy Wallbank" userId="S::lucy.wallbank@sportstructures.com::94c777a8-f260-4167-b52e-1b650f308918" providerId="AD" clId="Web-{14D5F284-30A8-FF2A-BD98-E7D1B93740D6}" dt="2023-12-20T13:50:55.012" v="169" actId="20577"/>
        <pc:sldMkLst>
          <pc:docMk/>
          <pc:sldMk cId="2290085496" sldId="487"/>
        </pc:sldMkLst>
      </pc:sldChg>
      <pc:sldChg chg="addSp delSp modSp new">
        <pc:chgData name="Lucy Wallbank" userId="S::lucy.wallbank@sportstructures.com::94c777a8-f260-4167-b52e-1b650f308918" providerId="AD" clId="Web-{14D5F284-30A8-FF2A-BD98-E7D1B93740D6}" dt="2023-12-21T15:00:24.626" v="187" actId="1076"/>
        <pc:sldMkLst>
          <pc:docMk/>
          <pc:sldMk cId="4005117567" sldId="488"/>
        </pc:sldMkLst>
      </pc:sldChg>
    </pc:docChg>
  </pc:docChgLst>
  <pc:docChgLst>
    <pc:chgData name="Jo Pilgrim" userId="S::jo.pilgrim@sportstructures.com::debbf2b1-827f-4cc4-a664-8fc6a5854544" providerId="AD" clId="Web-{6DC4670D-ACD7-E846-0D17-A81A9C48FB72}"/>
    <pc:docChg chg="addSld delSld modSection">
      <pc:chgData name="Jo Pilgrim" userId="S::jo.pilgrim@sportstructures.com::debbf2b1-827f-4cc4-a664-8fc6a5854544" providerId="AD" clId="Web-{6DC4670D-ACD7-E846-0D17-A81A9C48FB72}" dt="2023-12-20T11:59:54.706" v="2"/>
      <pc:docMkLst>
        <pc:docMk/>
      </pc:docMkLst>
      <pc:sldChg chg="del">
        <pc:chgData name="Jo Pilgrim" userId="S::jo.pilgrim@sportstructures.com::debbf2b1-827f-4cc4-a664-8fc6a5854544" providerId="AD" clId="Web-{6DC4670D-ACD7-E846-0D17-A81A9C48FB72}" dt="2023-12-20T11:59:42.096" v="0"/>
        <pc:sldMkLst>
          <pc:docMk/>
          <pc:sldMk cId="1523121589" sldId="408"/>
        </pc:sldMkLst>
      </pc:sldChg>
      <pc:sldChg chg="del">
        <pc:chgData name="Jo Pilgrim" userId="S::jo.pilgrim@sportstructures.com::debbf2b1-827f-4cc4-a664-8fc6a5854544" providerId="AD" clId="Web-{6DC4670D-ACD7-E846-0D17-A81A9C48FB72}" dt="2023-12-20T11:59:47.065" v="1"/>
        <pc:sldMkLst>
          <pc:docMk/>
          <pc:sldMk cId="1823268240" sldId="462"/>
        </pc:sldMkLst>
      </pc:sldChg>
      <pc:sldChg chg="new">
        <pc:chgData name="Jo Pilgrim" userId="S::jo.pilgrim@sportstructures.com::debbf2b1-827f-4cc4-a664-8fc6a5854544" providerId="AD" clId="Web-{6DC4670D-ACD7-E846-0D17-A81A9C48FB72}" dt="2023-12-20T11:59:54.706" v="2"/>
        <pc:sldMkLst>
          <pc:docMk/>
          <pc:sldMk cId="2290085496" sldId="487"/>
        </pc:sldMkLst>
      </pc:sldChg>
    </pc:docChg>
  </pc:docChgLst>
  <pc:docChgLst>
    <pc:chgData name="Katherine Percival" userId="S::katherine.percival@sportstructures.com::2c89040f-be39-46bd-b878-3aac107d58fe" providerId="AD" clId="Web-{76EFCF5F-BC3E-683B-855F-A8643251924D}"/>
    <pc:docChg chg="mod">
      <pc:chgData name="Katherine Percival" userId="S::katherine.percival@sportstructures.com::2c89040f-be39-46bd-b878-3aac107d58fe" providerId="AD" clId="Web-{76EFCF5F-BC3E-683B-855F-A8643251924D}" dt="2024-01-02T07:31:56.501" v="2"/>
      <pc:docMkLst>
        <pc:docMk/>
      </pc:docMkLst>
      <pc:sldChg chg="modCm">
        <pc:chgData name="Katherine Percival" userId="S::katherine.percival@sportstructures.com::2c89040f-be39-46bd-b878-3aac107d58fe" providerId="AD" clId="Web-{76EFCF5F-BC3E-683B-855F-A8643251924D}" dt="2024-01-02T07:31:02.936" v="0"/>
        <pc:sldMkLst>
          <pc:docMk/>
          <pc:sldMk cId="4005117567" sldId="488"/>
        </pc:sldMkLst>
        <pc:extLst>
          <p:ext xmlns:p="http://schemas.openxmlformats.org/presentationml/2006/main" uri="{D6D511B9-2390-475A-947B-AFAB55BFBCF1}">
            <pc226:cmChg xmlns:pc226="http://schemas.microsoft.com/office/powerpoint/2022/06/main/command" chg="">
              <pc226:chgData name="Katherine Percival" userId="S::katherine.percival@sportstructures.com::2c89040f-be39-46bd-b878-3aac107d58fe" providerId="AD" clId="Web-{76EFCF5F-BC3E-683B-855F-A8643251924D}" dt="2024-01-02T07:31:02.936" v="0"/>
              <pc2:cmMkLst xmlns:pc2="http://schemas.microsoft.com/office/powerpoint/2019/9/main/command">
                <pc:docMk/>
                <pc:sldMk cId="4005117567" sldId="488"/>
                <pc2:cmMk id="{FEB91114-38C4-41EF-84DC-0A814C25CE45}"/>
              </pc2:cmMkLst>
              <pc226:cmRplyChg chg="add">
                <pc226:chgData name="Katherine Percival" userId="S::katherine.percival@sportstructures.com::2c89040f-be39-46bd-b878-3aac107d58fe" providerId="AD" clId="Web-{76EFCF5F-BC3E-683B-855F-A8643251924D}" dt="2024-01-02T07:31:02.936" v="0"/>
                <pc2:cmRplyMkLst xmlns:pc2="http://schemas.microsoft.com/office/powerpoint/2019/9/main/command">
                  <pc:docMk/>
                  <pc:sldMk cId="4005117567" sldId="488"/>
                  <pc2:cmMk id="{FEB91114-38C4-41EF-84DC-0A814C25CE45}"/>
                  <pc2:cmRplyMk id="{FEA32135-6E35-411C-8162-9EC28A169869}"/>
                </pc2:cmRplyMkLst>
              </pc226:cmRplyChg>
            </pc226:cmChg>
          </p:ext>
        </pc:extLst>
      </pc:sldChg>
      <pc:sldChg chg="addCm">
        <pc:chgData name="Katherine Percival" userId="S::katherine.percival@sportstructures.com::2c89040f-be39-46bd-b878-3aac107d58fe" providerId="AD" clId="Web-{76EFCF5F-BC3E-683B-855F-A8643251924D}" dt="2024-01-02T07:31:56.501" v="2"/>
        <pc:sldMkLst>
          <pc:docMk/>
          <pc:sldMk cId="477850837" sldId="489"/>
        </pc:sldMkLst>
        <pc:extLst>
          <p:ext xmlns:p="http://schemas.openxmlformats.org/presentationml/2006/main" uri="{D6D511B9-2390-475A-947B-AFAB55BFBCF1}">
            <pc226:cmChg xmlns:pc226="http://schemas.microsoft.com/office/powerpoint/2022/06/main/command" chg="add">
              <pc226:chgData name="Katherine Percival" userId="S::katherine.percival@sportstructures.com::2c89040f-be39-46bd-b878-3aac107d58fe" providerId="AD" clId="Web-{76EFCF5F-BC3E-683B-855F-A8643251924D}" dt="2024-01-02T07:31:56.501" v="2"/>
              <pc2:cmMkLst xmlns:pc2="http://schemas.microsoft.com/office/powerpoint/2019/9/main/command">
                <pc:docMk/>
                <pc:sldMk cId="477850837" sldId="489"/>
                <pc2:cmMk id="{A3ADDD36-C11D-4ECD-9905-0410812A0E47}"/>
              </pc2:cmMkLst>
            </pc226:cmChg>
          </p:ext>
        </pc:extLst>
      </pc:sldChg>
    </pc:docChg>
  </pc:docChgLst>
  <pc:docChgLst>
    <pc:chgData name="Jobeth Hamilton" userId="53623a9e-8484-4679-8ea5-29f580bf559c" providerId="ADAL" clId="{3244F859-5FC4-4865-B4F0-1917C310B8D3}"/>
    <pc:docChg chg="modSld">
      <pc:chgData name="Jobeth Hamilton" userId="53623a9e-8484-4679-8ea5-29f580bf559c" providerId="ADAL" clId="{3244F859-5FC4-4865-B4F0-1917C310B8D3}" dt="2024-06-18T09:36:38.830" v="0" actId="313"/>
      <pc:docMkLst>
        <pc:docMk/>
      </pc:docMkLst>
      <pc:sldChg chg="modSp">
        <pc:chgData name="Jobeth Hamilton" userId="53623a9e-8484-4679-8ea5-29f580bf559c" providerId="ADAL" clId="{3244F859-5FC4-4865-B4F0-1917C310B8D3}" dt="2024-06-18T09:36:38.830" v="0" actId="313"/>
        <pc:sldMkLst>
          <pc:docMk/>
          <pc:sldMk cId="3246686976" sldId="486"/>
        </pc:sldMkLst>
      </pc:sldChg>
    </pc:docChg>
  </pc:docChgLst>
  <pc:docChgLst>
    <pc:chgData name="Lucy Wallbank" userId="S::lucy.wallbank@sportstructures.com::94c777a8-f260-4167-b52e-1b650f308918" providerId="AD" clId="Web-{7F51AFFA-A085-471B-9271-9C86AA67C1E6}"/>
    <pc:docChg chg="addSld delSld modSld sldOrd modSection">
      <pc:chgData name="Lucy Wallbank" userId="S::lucy.wallbank@sportstructures.com::94c777a8-f260-4167-b52e-1b650f308918" providerId="AD" clId="Web-{7F51AFFA-A085-471B-9271-9C86AA67C1E6}" dt="2023-12-14T12:29:00.540" v="48" actId="20577"/>
      <pc:docMkLst>
        <pc:docMk/>
      </pc:docMkLst>
      <pc:sldChg chg="modSp">
        <pc:chgData name="Lucy Wallbank" userId="S::lucy.wallbank@sportstructures.com::94c777a8-f260-4167-b52e-1b650f308918" providerId="AD" clId="Web-{7F51AFFA-A085-471B-9271-9C86AA67C1E6}" dt="2023-12-14T12:29:00.540" v="48" actId="20577"/>
        <pc:sldMkLst>
          <pc:docMk/>
          <pc:sldMk cId="3630787178" sldId="478"/>
        </pc:sldMkLst>
      </pc:sldChg>
      <pc:sldChg chg="addSp delSp modSp add ord replId">
        <pc:chgData name="Lucy Wallbank" userId="S::lucy.wallbank@sportstructures.com::94c777a8-f260-4167-b52e-1b650f308918" providerId="AD" clId="Web-{7F51AFFA-A085-471B-9271-9C86AA67C1E6}" dt="2023-12-14T12:27:32.600" v="44"/>
        <pc:sldMkLst>
          <pc:docMk/>
          <pc:sldMk cId="2427847910" sldId="483"/>
        </pc:sldMkLst>
      </pc:sldChg>
      <pc:sldChg chg="new del">
        <pc:chgData name="Lucy Wallbank" userId="S::lucy.wallbank@sportstructures.com::94c777a8-f260-4167-b52e-1b650f308918" providerId="AD" clId="Web-{7F51AFFA-A085-471B-9271-9C86AA67C1E6}" dt="2023-12-14T12:26:42.083" v="1"/>
        <pc:sldMkLst>
          <pc:docMk/>
          <pc:sldMk cId="3679034316" sldId="483"/>
        </pc:sldMkLst>
      </pc:sldChg>
    </pc:docChg>
  </pc:docChgLst>
  <pc:docChgLst>
    <pc:chgData name="Jo Pilgrim" userId="S::jo.pilgrim@sportstructures.com::debbf2b1-827f-4cc4-a664-8fc6a5854544" providerId="AD" clId="Web-{F6F8DCCD-056A-6AE9-941E-D49A262A3119}"/>
    <pc:docChg chg="mod addSld modSld modSection">
      <pc:chgData name="Jo Pilgrim" userId="S::jo.pilgrim@sportstructures.com::debbf2b1-827f-4cc4-a664-8fc6a5854544" providerId="AD" clId="Web-{F6F8DCCD-056A-6AE9-941E-D49A262A3119}" dt="2024-01-03T09:29:01.768" v="120"/>
      <pc:docMkLst>
        <pc:docMk/>
      </pc:docMkLst>
      <pc:sldChg chg="modSp">
        <pc:chgData name="Jo Pilgrim" userId="S::jo.pilgrim@sportstructures.com::debbf2b1-827f-4cc4-a664-8fc6a5854544" providerId="AD" clId="Web-{F6F8DCCD-056A-6AE9-941E-D49A262A3119}" dt="2024-01-03T09:27:56.782" v="119" actId="20577"/>
        <pc:sldMkLst>
          <pc:docMk/>
          <pc:sldMk cId="475831550" sldId="452"/>
        </pc:sldMkLst>
      </pc:sldChg>
      <pc:sldChg chg="modCm">
        <pc:chgData name="Jo Pilgrim" userId="S::jo.pilgrim@sportstructures.com::debbf2b1-827f-4cc4-a664-8fc6a5854544" providerId="AD" clId="Web-{F6F8DCCD-056A-6AE9-941E-D49A262A3119}" dt="2024-01-03T09:24:02.212" v="1"/>
        <pc:sldMkLst>
          <pc:docMk/>
          <pc:sldMk cId="2428879199" sldId="453"/>
        </pc:sldMkLst>
        <pc:extLst>
          <p:ext xmlns:p="http://schemas.openxmlformats.org/presentationml/2006/main" uri="{D6D511B9-2390-475A-947B-AFAB55BFBCF1}">
            <pc226:cmChg xmlns:pc226="http://schemas.microsoft.com/office/powerpoint/2022/06/main/command" chg="mod modRxn">
              <pc226:chgData name="Jo Pilgrim" userId="S::jo.pilgrim@sportstructures.com::debbf2b1-827f-4cc4-a664-8fc6a5854544" providerId="AD" clId="Web-{F6F8DCCD-056A-6AE9-941E-D49A262A3119}" dt="2024-01-03T09:24:02.212" v="1"/>
              <pc2:cmMkLst xmlns:pc2="http://schemas.microsoft.com/office/powerpoint/2019/9/main/command">
                <pc:docMk/>
                <pc:sldMk cId="2428879199" sldId="453"/>
                <pc2:cmMk id="{B8F2E8FD-0A17-4D3B-BC5C-1A571B945564}"/>
              </pc2:cmMkLst>
            </pc226:cmChg>
          </p:ext>
        </pc:extLst>
      </pc:sldChg>
      <pc:sldChg chg="mod modShow">
        <pc:chgData name="Jo Pilgrim" userId="S::jo.pilgrim@sportstructures.com::debbf2b1-827f-4cc4-a664-8fc6a5854544" providerId="AD" clId="Web-{F6F8DCCD-056A-6AE9-941E-D49A262A3119}" dt="2024-01-03T09:24:33.151" v="2"/>
        <pc:sldMkLst>
          <pc:docMk/>
          <pc:sldMk cId="1760476722" sldId="485"/>
        </pc:sldMkLst>
      </pc:sldChg>
      <pc:sldChg chg="modCm">
        <pc:chgData name="Jo Pilgrim" userId="S::jo.pilgrim@sportstructures.com::debbf2b1-827f-4cc4-a664-8fc6a5854544" providerId="AD" clId="Web-{F6F8DCCD-056A-6AE9-941E-D49A262A3119}" dt="2024-01-03T09:29:01.768" v="120"/>
        <pc:sldMkLst>
          <pc:docMk/>
          <pc:sldMk cId="477850837" sldId="489"/>
        </pc:sldMkLst>
        <pc:extLst>
          <p:ext xmlns:p="http://schemas.openxmlformats.org/presentationml/2006/main" uri="{D6D511B9-2390-475A-947B-AFAB55BFBCF1}">
            <pc226:cmChg xmlns:pc226="http://schemas.microsoft.com/office/powerpoint/2022/06/main/command" chg="">
              <pc226:chgData name="Jo Pilgrim" userId="S::jo.pilgrim@sportstructures.com::debbf2b1-827f-4cc4-a664-8fc6a5854544" providerId="AD" clId="Web-{F6F8DCCD-056A-6AE9-941E-D49A262A3119}" dt="2024-01-03T09:29:01.768" v="120"/>
              <pc2:cmMkLst xmlns:pc2="http://schemas.microsoft.com/office/powerpoint/2019/9/main/command">
                <pc:docMk/>
                <pc:sldMk cId="477850837" sldId="489"/>
                <pc2:cmMk id="{A3ADDD36-C11D-4ECD-9905-0410812A0E47}"/>
              </pc2:cmMkLst>
              <pc226:cmRplyChg chg="add">
                <pc226:chgData name="Jo Pilgrim" userId="S::jo.pilgrim@sportstructures.com::debbf2b1-827f-4cc4-a664-8fc6a5854544" providerId="AD" clId="Web-{F6F8DCCD-056A-6AE9-941E-D49A262A3119}" dt="2024-01-03T09:26:34.951" v="3"/>
                <pc2:cmRplyMkLst xmlns:pc2="http://schemas.microsoft.com/office/powerpoint/2019/9/main/command">
                  <pc:docMk/>
                  <pc:sldMk cId="477850837" sldId="489"/>
                  <pc2:cmMk id="{A3ADDD36-C11D-4ECD-9905-0410812A0E47}"/>
                  <pc2:cmRplyMk id="{2A0FAA9A-24EF-49FC-8D0C-B0FA642203D9}"/>
                </pc2:cmRplyMkLst>
              </pc226:cmRplyChg>
              <pc226:cmRplyChg chg="add">
                <pc226:chgData name="Jo Pilgrim" userId="S::jo.pilgrim@sportstructures.com::debbf2b1-827f-4cc4-a664-8fc6a5854544" providerId="AD" clId="Web-{F6F8DCCD-056A-6AE9-941E-D49A262A3119}" dt="2024-01-03T09:29:01.768" v="120"/>
                <pc2:cmRplyMkLst xmlns:pc2="http://schemas.microsoft.com/office/powerpoint/2019/9/main/command">
                  <pc:docMk/>
                  <pc:sldMk cId="477850837" sldId="489"/>
                  <pc2:cmMk id="{A3ADDD36-C11D-4ECD-9905-0410812A0E47}"/>
                  <pc2:cmRplyMk id="{6967D4BB-6A93-4B82-B3DB-EC23B26FC3F0}"/>
                </pc2:cmRplyMkLst>
              </pc226:cmRplyChg>
            </pc226:cmChg>
          </p:ext>
        </pc:extLst>
      </pc:sldChg>
      <pc:sldChg chg="add replId">
        <pc:chgData name="Jo Pilgrim" userId="S::jo.pilgrim@sportstructures.com::debbf2b1-827f-4cc4-a664-8fc6a5854544" providerId="AD" clId="Web-{F6F8DCCD-056A-6AE9-941E-D49A262A3119}" dt="2024-01-03T09:26:58.264" v="4"/>
        <pc:sldMkLst>
          <pc:docMk/>
          <pc:sldMk cId="3351041796" sldId="491"/>
        </pc:sldMkLst>
      </pc:sldChg>
    </pc:docChg>
  </pc:docChgLst>
  <pc:docChgLst>
    <pc:chgData name="Lucy Wallbank" userId="94c777a8-f260-4167-b52e-1b650f308918" providerId="ADAL" clId="{12837CF6-797A-4D61-B4B7-3ECF09211122}"/>
    <pc:docChg chg="undo custSel addSld delSld modSld sldOrd modSection">
      <pc:chgData name="Lucy Wallbank" userId="94c777a8-f260-4167-b52e-1b650f308918" providerId="ADAL" clId="{12837CF6-797A-4D61-B4B7-3ECF09211122}" dt="2023-12-21T16:18:21.251" v="3417"/>
      <pc:docMkLst>
        <pc:docMk/>
      </pc:docMkLst>
      <pc:sldChg chg="modSp mod">
        <pc:chgData name="Lucy Wallbank" userId="94c777a8-f260-4167-b52e-1b650f308918" providerId="ADAL" clId="{12837CF6-797A-4D61-B4B7-3ECF09211122}" dt="2023-12-14T12:41:50.719" v="2011" actId="6549"/>
        <pc:sldMkLst>
          <pc:docMk/>
          <pc:sldMk cId="1015927841" sldId="333"/>
        </pc:sldMkLst>
      </pc:sldChg>
      <pc:sldChg chg="addSp modSp mod">
        <pc:chgData name="Lucy Wallbank" userId="94c777a8-f260-4167-b52e-1b650f308918" providerId="ADAL" clId="{12837CF6-797A-4D61-B4B7-3ECF09211122}" dt="2023-12-14T12:40:43.507" v="1995" actId="6549"/>
        <pc:sldMkLst>
          <pc:docMk/>
          <pc:sldMk cId="1523121589" sldId="408"/>
        </pc:sldMkLst>
      </pc:sldChg>
      <pc:sldChg chg="addSp modSp mod">
        <pc:chgData name="Lucy Wallbank" userId="94c777a8-f260-4167-b52e-1b650f308918" providerId="ADAL" clId="{12837CF6-797A-4D61-B4B7-3ECF09211122}" dt="2023-12-14T12:41:16.595" v="2003"/>
        <pc:sldMkLst>
          <pc:docMk/>
          <pc:sldMk cId="1753362849" sldId="409"/>
        </pc:sldMkLst>
      </pc:sldChg>
      <pc:sldChg chg="addSp modSp mod">
        <pc:chgData name="Lucy Wallbank" userId="94c777a8-f260-4167-b52e-1b650f308918" providerId="ADAL" clId="{12837CF6-797A-4D61-B4B7-3ECF09211122}" dt="2023-12-14T12:41:19.441" v="2004"/>
        <pc:sldMkLst>
          <pc:docMk/>
          <pc:sldMk cId="1292554718" sldId="426"/>
        </pc:sldMkLst>
      </pc:sldChg>
      <pc:sldChg chg="modSp mod">
        <pc:chgData name="Lucy Wallbank" userId="94c777a8-f260-4167-b52e-1b650f308918" providerId="ADAL" clId="{12837CF6-797A-4D61-B4B7-3ECF09211122}" dt="2023-12-14T12:41:46.668" v="2010" actId="6549"/>
        <pc:sldMkLst>
          <pc:docMk/>
          <pc:sldMk cId="577104737" sldId="440"/>
        </pc:sldMkLst>
      </pc:sldChg>
      <pc:sldChg chg="modSp mod">
        <pc:chgData name="Lucy Wallbank" userId="94c777a8-f260-4167-b52e-1b650f308918" providerId="ADAL" clId="{12837CF6-797A-4D61-B4B7-3ECF09211122}" dt="2023-12-14T12:41:41.497" v="2009" actId="6549"/>
        <pc:sldMkLst>
          <pc:docMk/>
          <pc:sldMk cId="4013608096" sldId="449"/>
        </pc:sldMkLst>
      </pc:sldChg>
      <pc:sldChg chg="modSp mod">
        <pc:chgData name="Lucy Wallbank" userId="94c777a8-f260-4167-b52e-1b650f308918" providerId="ADAL" clId="{12837CF6-797A-4D61-B4B7-3ECF09211122}" dt="2023-12-14T12:41:03.889" v="2001" actId="6549"/>
        <pc:sldMkLst>
          <pc:docMk/>
          <pc:sldMk cId="2024707887" sldId="450"/>
        </pc:sldMkLst>
      </pc:sldChg>
      <pc:sldChg chg="delSp modSp del mod">
        <pc:chgData name="Lucy Wallbank" userId="94c777a8-f260-4167-b52e-1b650f308918" providerId="ADAL" clId="{12837CF6-797A-4D61-B4B7-3ECF09211122}" dt="2023-12-14T12:08:51.281" v="1833" actId="47"/>
        <pc:sldMkLst>
          <pc:docMk/>
          <pc:sldMk cId="439634819" sldId="451"/>
        </pc:sldMkLst>
      </pc:sldChg>
      <pc:sldChg chg="addSp delSp modSp mod">
        <pc:chgData name="Lucy Wallbank" userId="94c777a8-f260-4167-b52e-1b650f308918" providerId="ADAL" clId="{12837CF6-797A-4D61-B4B7-3ECF09211122}" dt="2023-12-14T12:40:50.727" v="1998" actId="6549"/>
        <pc:sldMkLst>
          <pc:docMk/>
          <pc:sldMk cId="475831550" sldId="452"/>
        </pc:sldMkLst>
      </pc:sldChg>
      <pc:sldChg chg="modSp mod">
        <pc:chgData name="Lucy Wallbank" userId="94c777a8-f260-4167-b52e-1b650f308918" providerId="ADAL" clId="{12837CF6-797A-4D61-B4B7-3ECF09211122}" dt="2023-12-14T12:41:08.502" v="2002" actId="6549"/>
        <pc:sldMkLst>
          <pc:docMk/>
          <pc:sldMk cId="2428879199" sldId="453"/>
        </pc:sldMkLst>
      </pc:sldChg>
      <pc:sldChg chg="modSp mod">
        <pc:chgData name="Lucy Wallbank" userId="94c777a8-f260-4167-b52e-1b650f308918" providerId="ADAL" clId="{12837CF6-797A-4D61-B4B7-3ECF09211122}" dt="2023-12-14T12:41:38.652" v="2008" actId="6549"/>
        <pc:sldMkLst>
          <pc:docMk/>
          <pc:sldMk cId="3508946663" sldId="454"/>
        </pc:sldMkLst>
      </pc:sldChg>
      <pc:sldChg chg="modSp mod">
        <pc:chgData name="Lucy Wallbank" userId="94c777a8-f260-4167-b52e-1b650f308918" providerId="ADAL" clId="{12837CF6-797A-4D61-B4B7-3ECF09211122}" dt="2023-12-14T12:40:48.356" v="1997" actId="6549"/>
        <pc:sldMkLst>
          <pc:docMk/>
          <pc:sldMk cId="974825154" sldId="460"/>
        </pc:sldMkLst>
      </pc:sldChg>
      <pc:sldChg chg="modSp mod">
        <pc:chgData name="Lucy Wallbank" userId="94c777a8-f260-4167-b52e-1b650f308918" providerId="ADAL" clId="{12837CF6-797A-4D61-B4B7-3ECF09211122}" dt="2023-12-21T15:52:05.062" v="3216" actId="2711"/>
        <pc:sldMkLst>
          <pc:docMk/>
          <pc:sldMk cId="1366755797" sldId="461"/>
        </pc:sldMkLst>
      </pc:sldChg>
      <pc:sldChg chg="addSp modSp mod">
        <pc:chgData name="Lucy Wallbank" userId="94c777a8-f260-4167-b52e-1b650f308918" providerId="ADAL" clId="{12837CF6-797A-4D61-B4B7-3ECF09211122}" dt="2023-12-14T12:40:40.887" v="1994" actId="6549"/>
        <pc:sldMkLst>
          <pc:docMk/>
          <pc:sldMk cId="1823268240" sldId="462"/>
        </pc:sldMkLst>
      </pc:sldChg>
      <pc:sldChg chg="addSp delSp modSp mod delAnim modAnim">
        <pc:chgData name="Lucy Wallbank" userId="94c777a8-f260-4167-b52e-1b650f308918" providerId="ADAL" clId="{12837CF6-797A-4D61-B4B7-3ECF09211122}" dt="2023-12-14T11:40:34.221" v="1422" actId="1076"/>
        <pc:sldMkLst>
          <pc:docMk/>
          <pc:sldMk cId="3649808208" sldId="477"/>
        </pc:sldMkLst>
      </pc:sldChg>
      <pc:sldChg chg="addSp delSp modSp add mod">
        <pc:chgData name="Lucy Wallbank" userId="94c777a8-f260-4167-b52e-1b650f308918" providerId="ADAL" clId="{12837CF6-797A-4D61-B4B7-3ECF09211122}" dt="2023-12-14T12:41:30.087" v="2006" actId="6549"/>
        <pc:sldMkLst>
          <pc:docMk/>
          <pc:sldMk cId="3630787178" sldId="478"/>
        </pc:sldMkLst>
      </pc:sldChg>
      <pc:sldChg chg="addSp modSp add del mod">
        <pc:chgData name="Lucy Wallbank" userId="94c777a8-f260-4167-b52e-1b650f308918" providerId="ADAL" clId="{12837CF6-797A-4D61-B4B7-3ECF09211122}" dt="2023-12-14T12:40:53.827" v="1999" actId="6549"/>
        <pc:sldMkLst>
          <pc:docMk/>
          <pc:sldMk cId="2518979873" sldId="479"/>
        </pc:sldMkLst>
      </pc:sldChg>
      <pc:sldChg chg="addSp delSp modSp new del mod ord delAnim modAnim">
        <pc:chgData name="Lucy Wallbank" userId="94c777a8-f260-4167-b52e-1b650f308918" providerId="ADAL" clId="{12837CF6-797A-4D61-B4B7-3ECF09211122}" dt="2023-12-14T11:41:18.974" v="1431" actId="47"/>
        <pc:sldMkLst>
          <pc:docMk/>
          <pc:sldMk cId="3110260166" sldId="480"/>
        </pc:sldMkLst>
      </pc:sldChg>
      <pc:sldChg chg="addSp delSp modSp add mod modAnim modNotesTx">
        <pc:chgData name="Lucy Wallbank" userId="94c777a8-f260-4167-b52e-1b650f308918" providerId="ADAL" clId="{12837CF6-797A-4D61-B4B7-3ECF09211122}" dt="2023-12-14T13:06:35.812" v="2135"/>
        <pc:sldMkLst>
          <pc:docMk/>
          <pc:sldMk cId="1850613130" sldId="481"/>
        </pc:sldMkLst>
      </pc:sldChg>
      <pc:sldChg chg="modSp add mod">
        <pc:chgData name="Lucy Wallbank" userId="94c777a8-f260-4167-b52e-1b650f308918" providerId="ADAL" clId="{12837CF6-797A-4D61-B4B7-3ECF09211122}" dt="2023-12-14T12:41:25.649" v="2005" actId="6549"/>
        <pc:sldMkLst>
          <pc:docMk/>
          <pc:sldMk cId="1811493010" sldId="482"/>
        </pc:sldMkLst>
      </pc:sldChg>
      <pc:sldChg chg="modSp mod">
        <pc:chgData name="Lucy Wallbank" userId="94c777a8-f260-4167-b52e-1b650f308918" providerId="ADAL" clId="{12837CF6-797A-4D61-B4B7-3ECF09211122}" dt="2023-12-14T12:41:33.961" v="2007" actId="6549"/>
        <pc:sldMkLst>
          <pc:docMk/>
          <pc:sldMk cId="2427847910" sldId="483"/>
        </pc:sldMkLst>
      </pc:sldChg>
      <pc:sldChg chg="addSp modSp add mod modAnim modNotesTx">
        <pc:chgData name="Lucy Wallbank" userId="94c777a8-f260-4167-b52e-1b650f308918" providerId="ADAL" clId="{12837CF6-797A-4D61-B4B7-3ECF09211122}" dt="2023-12-14T13:05:31.544" v="2134"/>
        <pc:sldMkLst>
          <pc:docMk/>
          <pc:sldMk cId="596461196" sldId="484"/>
        </pc:sldMkLst>
      </pc:sldChg>
      <pc:sldChg chg="addSp modSp mod ord addCm modCm modNotesTx">
        <pc:chgData name="Lucy Wallbank" userId="94c777a8-f260-4167-b52e-1b650f308918" providerId="ADAL" clId="{12837CF6-797A-4D61-B4B7-3ECF09211122}" dt="2023-12-21T16:18:21.251" v="3417"/>
        <pc:sldMkLst>
          <pc:docMk/>
          <pc:sldMk cId="4005117567" sldId="488"/>
        </pc:sldMkLst>
        <pc:extLst>
          <p:ext xmlns:p="http://schemas.openxmlformats.org/presentationml/2006/main" uri="{D6D511B9-2390-475A-947B-AFAB55BFBCF1}">
            <pc226:cmChg xmlns:pc226="http://schemas.microsoft.com/office/powerpoint/2022/06/main/command" chg="add mod">
              <pc226:chgData name="Lucy Wallbank" userId="94c777a8-f260-4167-b52e-1b650f308918" providerId="ADAL" clId="{12837CF6-797A-4D61-B4B7-3ECF09211122}" dt="2023-12-21T16:18:21.251" v="3417"/>
              <pc2:cmMkLst xmlns:pc2="http://schemas.microsoft.com/office/powerpoint/2019/9/main/command">
                <pc:docMk/>
                <pc:sldMk cId="4005117567" sldId="488"/>
                <pc2:cmMk id="{FEB91114-38C4-41EF-84DC-0A814C25CE45}"/>
              </pc2:cmMkLst>
            </pc226:cmChg>
          </p:ext>
        </pc:extLst>
      </pc:sldChg>
      <pc:sldChg chg="addSp delSp modSp add mod ord modNotesTx">
        <pc:chgData name="Lucy Wallbank" userId="94c777a8-f260-4167-b52e-1b650f308918" providerId="ADAL" clId="{12837CF6-797A-4D61-B4B7-3ECF09211122}" dt="2023-12-21T16:17:53.031" v="3416"/>
        <pc:sldMkLst>
          <pc:docMk/>
          <pc:sldMk cId="477850837" sldId="489"/>
        </pc:sldMkLst>
      </pc:sldChg>
      <pc:sldChg chg="add">
        <pc:chgData name="Lucy Wallbank" userId="94c777a8-f260-4167-b52e-1b650f308918" providerId="ADAL" clId="{12837CF6-797A-4D61-B4B7-3ECF09211122}" dt="2023-12-21T16:00:53.608" v="3278" actId="2890"/>
        <pc:sldMkLst>
          <pc:docMk/>
          <pc:sldMk cId="654351903" sldId="490"/>
        </pc:sldMkLst>
      </pc:sldChg>
    </pc:docChg>
  </pc:docChgLst>
  <pc:docChgLst>
    <pc:chgData name="Katherine Percival" userId="S::katherine.percival@sportstructures.com::2c89040f-be39-46bd-b878-3aac107d58fe" providerId="AD" clId="Web-{9A7CBB3B-99F3-0DE1-05C8-D162E9A6A72D}"/>
    <pc:docChg chg="mod">
      <pc:chgData name="Katherine Percival" userId="S::katherine.percival@sportstructures.com::2c89040f-be39-46bd-b878-3aac107d58fe" providerId="AD" clId="Web-{9A7CBB3B-99F3-0DE1-05C8-D162E9A6A72D}" dt="2023-12-20T14:17:41.869" v="2"/>
      <pc:docMkLst>
        <pc:docMk/>
      </pc:docMkLst>
      <pc:sldChg chg="modCm">
        <pc:chgData name="Katherine Percival" userId="S::katherine.percival@sportstructures.com::2c89040f-be39-46bd-b878-3aac107d58fe" providerId="AD" clId="Web-{9A7CBB3B-99F3-0DE1-05C8-D162E9A6A72D}" dt="2023-12-20T14:17:41.869" v="2"/>
        <pc:sldMkLst>
          <pc:docMk/>
          <pc:sldMk cId="3246686976" sldId="486"/>
        </pc:sldMkLst>
        <pc:extLst>
          <p:ext xmlns:p="http://schemas.openxmlformats.org/presentationml/2006/main" uri="{D6D511B9-2390-475A-947B-AFAB55BFBCF1}">
            <pc226:cmChg xmlns:pc226="http://schemas.microsoft.com/office/powerpoint/2022/06/main/command" chg="mod">
              <pc226:chgData name="Katherine Percival" userId="S::katherine.percival@sportstructures.com::2c89040f-be39-46bd-b878-3aac107d58fe" providerId="AD" clId="Web-{9A7CBB3B-99F3-0DE1-05C8-D162E9A6A72D}" dt="2023-12-20T14:17:41.869" v="2"/>
              <pc2:cmMkLst xmlns:pc2="http://schemas.microsoft.com/office/powerpoint/2019/9/main/command">
                <pc:docMk/>
                <pc:sldMk cId="3246686976" sldId="486"/>
                <pc2:cmMk id="{1526C79F-2935-4103-B492-28C9598C49BE}"/>
              </pc2:cmMkLst>
              <pc226:cmRplyChg chg="add">
                <pc226:chgData name="Katherine Percival" userId="S::katherine.percival@sportstructures.com::2c89040f-be39-46bd-b878-3aac107d58fe" providerId="AD" clId="Web-{9A7CBB3B-99F3-0DE1-05C8-D162E9A6A72D}" dt="2023-12-20T14:17:41.869" v="2"/>
                <pc2:cmRplyMkLst xmlns:pc2="http://schemas.microsoft.com/office/powerpoint/2019/9/main/command">
                  <pc:docMk/>
                  <pc:sldMk cId="3246686976" sldId="486"/>
                  <pc2:cmMk id="{1526C79F-2935-4103-B492-28C9598C49BE}"/>
                  <pc2:cmRplyMk id="{F09ADF6F-816B-4B5A-B9FB-EC6849CF9A53}"/>
                </pc2:cmRplyMkLst>
              </pc226:cmRplyChg>
            </pc226:cmChg>
          </p:ext>
        </pc:extLst>
      </pc:sldChg>
    </pc:docChg>
  </pc:docChgLst>
  <pc:docChgLst>
    <pc:chgData name="Katherine Percival" userId="2c89040f-be39-46bd-b878-3aac107d58fe" providerId="ADAL" clId="{F7A7A928-4B56-443D-A44D-FA3DCCCD2137}"/>
    <pc:docChg chg="custSel addSld modSld modSection">
      <pc:chgData name="Katherine Percival" userId="2c89040f-be39-46bd-b878-3aac107d58fe" providerId="ADAL" clId="{F7A7A928-4B56-443D-A44D-FA3DCCCD2137}" dt="2023-12-20T11:29:53.832" v="2043" actId="20577"/>
      <pc:docMkLst>
        <pc:docMk/>
      </pc:docMkLst>
      <pc:sldChg chg="addSp modSp mod addCm modNotesTx">
        <pc:chgData name="Katherine Percival" userId="2c89040f-be39-46bd-b878-3aac107d58fe" providerId="ADAL" clId="{F7A7A928-4B56-443D-A44D-FA3DCCCD2137}" dt="2023-12-20T11:19:18.873" v="1737"/>
        <pc:sldMkLst>
          <pc:docMk/>
          <pc:sldMk cId="2428879199" sldId="453"/>
        </pc:sldMkLst>
        <pc:extLst>
          <p:ext xmlns:p="http://schemas.openxmlformats.org/presentationml/2006/main" uri="{D6D511B9-2390-475A-947B-AFAB55BFBCF1}">
            <pc226:cmChg xmlns:pc226="http://schemas.microsoft.com/office/powerpoint/2022/06/main/command" chg="add">
              <pc226:chgData name="Katherine Percival" userId="2c89040f-be39-46bd-b878-3aac107d58fe" providerId="ADAL" clId="{F7A7A928-4B56-443D-A44D-FA3DCCCD2137}" dt="2023-12-20T11:19:18.873" v="1737"/>
              <pc2:cmMkLst xmlns:pc2="http://schemas.microsoft.com/office/powerpoint/2019/9/main/command">
                <pc:docMk/>
                <pc:sldMk cId="2428879199" sldId="453"/>
                <pc2:cmMk id="{B8F2E8FD-0A17-4D3B-BC5C-1A571B945564}"/>
              </pc2:cmMkLst>
            </pc226:cmChg>
          </p:ext>
        </pc:extLst>
      </pc:sldChg>
      <pc:sldChg chg="add">
        <pc:chgData name="Katherine Percival" userId="2c89040f-be39-46bd-b878-3aac107d58fe" providerId="ADAL" clId="{F7A7A928-4B56-443D-A44D-FA3DCCCD2137}" dt="2023-12-20T10:17:17.466" v="0" actId="2890"/>
        <pc:sldMkLst>
          <pc:docMk/>
          <pc:sldMk cId="104064186" sldId="486"/>
        </pc:sldMkLst>
      </pc:sldChg>
      <pc:sldChg chg="addSp delSp modSp add mod addCm">
        <pc:chgData name="Katherine Percival" userId="2c89040f-be39-46bd-b878-3aac107d58fe" providerId="ADAL" clId="{F7A7A928-4B56-443D-A44D-FA3DCCCD2137}" dt="2023-12-20T11:29:53.832" v="2043" actId="20577"/>
        <pc:sldMkLst>
          <pc:docMk/>
          <pc:sldMk cId="3246686976" sldId="486"/>
        </pc:sldMkLst>
        <pc:extLst>
          <p:ext xmlns:p="http://schemas.openxmlformats.org/presentationml/2006/main" uri="{D6D511B9-2390-475A-947B-AFAB55BFBCF1}">
            <pc226:cmChg xmlns:pc226="http://schemas.microsoft.com/office/powerpoint/2022/06/main/command" chg="add">
              <pc226:chgData name="Katherine Percival" userId="2c89040f-be39-46bd-b878-3aac107d58fe" providerId="ADAL" clId="{F7A7A928-4B56-443D-A44D-FA3DCCCD2137}" dt="2023-12-20T11:29:40.414" v="2012"/>
              <pc2:cmMkLst xmlns:pc2="http://schemas.microsoft.com/office/powerpoint/2019/9/main/command">
                <pc:docMk/>
                <pc:sldMk cId="3246686976" sldId="486"/>
                <pc2:cmMk id="{1526C79F-2935-4103-B492-28C9598C49BE}"/>
              </pc2:cmMkLst>
            </pc226:cmChg>
          </p:ext>
        </pc:extLst>
      </pc:sldChg>
    </pc:docChg>
  </pc:docChgLst>
  <pc:docChgLst>
    <pc:chgData name="Jo Pilgrim" userId="debbf2b1-827f-4cc4-a664-8fc6a5854544" providerId="ADAL" clId="{CBDBF617-8830-4ADE-91AD-C3C387A7765B}"/>
    <pc:docChg chg="custSel addSld delSld modSld sldOrd modSection">
      <pc:chgData name="Jo Pilgrim" userId="debbf2b1-827f-4cc4-a664-8fc6a5854544" providerId="ADAL" clId="{CBDBF617-8830-4ADE-91AD-C3C387A7765B}" dt="2023-12-20T12:04:42.285" v="508" actId="20577"/>
      <pc:docMkLst>
        <pc:docMk/>
      </pc:docMkLst>
      <pc:sldChg chg="delSp modSp mod">
        <pc:chgData name="Jo Pilgrim" userId="debbf2b1-827f-4cc4-a664-8fc6a5854544" providerId="ADAL" clId="{CBDBF617-8830-4ADE-91AD-C3C387A7765B}" dt="2023-12-13T16:21:13.528" v="2"/>
        <pc:sldMkLst>
          <pc:docMk/>
          <pc:sldMk cId="1015927841" sldId="333"/>
        </pc:sldMkLst>
      </pc:sldChg>
      <pc:sldChg chg="modSp mod">
        <pc:chgData name="Jo Pilgrim" userId="debbf2b1-827f-4cc4-a664-8fc6a5854544" providerId="ADAL" clId="{CBDBF617-8830-4ADE-91AD-C3C387A7765B}" dt="2023-12-13T16:23:47.212" v="318" actId="20577"/>
        <pc:sldMkLst>
          <pc:docMk/>
          <pc:sldMk cId="2864022495" sldId="444"/>
        </pc:sldMkLst>
      </pc:sldChg>
      <pc:sldChg chg="modSp mod">
        <pc:chgData name="Jo Pilgrim" userId="debbf2b1-827f-4cc4-a664-8fc6a5854544" providerId="ADAL" clId="{CBDBF617-8830-4ADE-91AD-C3C387A7765B}" dt="2023-12-20T10:57:31.559" v="447" actId="113"/>
        <pc:sldMkLst>
          <pc:docMk/>
          <pc:sldMk cId="2428879199" sldId="453"/>
        </pc:sldMkLst>
      </pc:sldChg>
      <pc:sldChg chg="modSp mod">
        <pc:chgData name="Jo Pilgrim" userId="debbf2b1-827f-4cc4-a664-8fc6a5854544" providerId="ADAL" clId="{CBDBF617-8830-4ADE-91AD-C3C387A7765B}" dt="2023-12-13T16:25:17.378" v="321" actId="5793"/>
        <pc:sldMkLst>
          <pc:docMk/>
          <pc:sldMk cId="3508946663" sldId="454"/>
        </pc:sldMkLst>
      </pc:sldChg>
      <pc:sldChg chg="modSp new mod">
        <pc:chgData name="Jo Pilgrim" userId="debbf2b1-827f-4cc4-a664-8fc6a5854544" providerId="ADAL" clId="{CBDBF617-8830-4ADE-91AD-C3C387A7765B}" dt="2023-12-13T16:26:36.627" v="381" actId="20577"/>
        <pc:sldMkLst>
          <pc:docMk/>
          <pc:sldMk cId="3649808208" sldId="477"/>
        </pc:sldMkLst>
      </pc:sldChg>
      <pc:sldChg chg="modSp ord modAnim">
        <pc:chgData name="Jo Pilgrim" userId="debbf2b1-827f-4cc4-a664-8fc6a5854544" providerId="ADAL" clId="{CBDBF617-8830-4ADE-91AD-C3C387A7765B}" dt="2023-12-20T10:58:05.373" v="449"/>
        <pc:sldMkLst>
          <pc:docMk/>
          <pc:sldMk cId="1760476722" sldId="485"/>
        </pc:sldMkLst>
      </pc:sldChg>
      <pc:sldChg chg="del">
        <pc:chgData name="Jo Pilgrim" userId="debbf2b1-827f-4cc4-a664-8fc6a5854544" providerId="ADAL" clId="{CBDBF617-8830-4ADE-91AD-C3C387A7765B}" dt="2023-12-20T10:52:45.563" v="384" actId="2696"/>
        <pc:sldMkLst>
          <pc:docMk/>
          <pc:sldMk cId="104064186" sldId="486"/>
        </pc:sldMkLst>
      </pc:sldChg>
      <pc:sldChg chg="addSp delSp modSp mod">
        <pc:chgData name="Jo Pilgrim" userId="debbf2b1-827f-4cc4-a664-8fc6a5854544" providerId="ADAL" clId="{CBDBF617-8830-4ADE-91AD-C3C387A7765B}" dt="2023-12-20T12:04:42.285" v="508" actId="20577"/>
        <pc:sldMkLst>
          <pc:docMk/>
          <pc:sldMk cId="2290085496" sldId="487"/>
        </pc:sldMkLst>
      </pc:sldChg>
    </pc:docChg>
  </pc:docChgLst>
  <pc:docChgLst>
    <pc:chgData name="Lucy Wallbank" userId="S::lucy.wallbank@sportstructures.com::94c777a8-f260-4167-b52e-1b650f308918" providerId="AD" clId="Web-{EDA091D1-3301-49A9-B40C-8D9757B38244}"/>
    <pc:docChg chg="modSld">
      <pc:chgData name="Lucy Wallbank" userId="S::lucy.wallbank@sportstructures.com::94c777a8-f260-4167-b52e-1b650f308918" providerId="AD" clId="Web-{EDA091D1-3301-49A9-B40C-8D9757B38244}" dt="2023-12-14T09:57:45.015" v="0" actId="20577"/>
      <pc:docMkLst>
        <pc:docMk/>
      </pc:docMkLst>
      <pc:sldChg chg="modSp">
        <pc:chgData name="Lucy Wallbank" userId="S::lucy.wallbank@sportstructures.com::94c777a8-f260-4167-b52e-1b650f308918" providerId="AD" clId="Web-{EDA091D1-3301-49A9-B40C-8D9757B38244}" dt="2023-12-14T09:57:45.015" v="0" actId="20577"/>
        <pc:sldMkLst>
          <pc:docMk/>
          <pc:sldMk cId="3649808208" sldId="477"/>
        </pc:sldMkLst>
      </pc:sldChg>
    </pc:docChg>
  </pc:docChgLst>
  <pc:docChgLst>
    <pc:chgData name="Katherine Percival" userId="2c89040f-be39-46bd-b878-3aac107d58fe" providerId="ADAL" clId="{CEB282BA-6F21-4BB8-82A7-91F65930EC30}"/>
    <pc:docChg chg="addSld delSld modSld sldOrd modSection">
      <pc:chgData name="Katherine Percival" userId="2c89040f-be39-46bd-b878-3aac107d58fe" providerId="ADAL" clId="{CEB282BA-6F21-4BB8-82A7-91F65930EC30}" dt="2025-02-04T17:36:58.658" v="3" actId="47"/>
      <pc:docMkLst>
        <pc:docMk/>
      </pc:docMkLst>
      <pc:sldChg chg="del ord">
        <pc:chgData name="Katherine Percival" userId="2c89040f-be39-46bd-b878-3aac107d58fe" providerId="ADAL" clId="{CEB282BA-6F21-4BB8-82A7-91F65930EC30}" dt="2025-02-04T17:36:53.506" v="2" actId="47"/>
        <pc:sldMkLst>
          <pc:docMk/>
          <pc:sldMk cId="4013608096" sldId="449"/>
        </pc:sldMkLst>
      </pc:sldChg>
      <pc:sldChg chg="del">
        <pc:chgData name="Katherine Percival" userId="2c89040f-be39-46bd-b878-3aac107d58fe" providerId="ADAL" clId="{CEB282BA-6F21-4BB8-82A7-91F65930EC30}" dt="2025-02-04T17:36:58.658" v="3" actId="47"/>
        <pc:sldMkLst>
          <pc:docMk/>
          <pc:sldMk cId="1202804053" sldId="472"/>
        </pc:sldMkLst>
      </pc:sldChg>
      <pc:sldChg chg="add setBg">
        <pc:chgData name="Katherine Percival" userId="2c89040f-be39-46bd-b878-3aac107d58fe" providerId="ADAL" clId="{CEB282BA-6F21-4BB8-82A7-91F65930EC30}" dt="2025-02-04T17:36:51.499" v="0"/>
        <pc:sldMkLst>
          <pc:docMk/>
          <pc:sldMk cId="897699933" sldId="492"/>
        </pc:sldMkLst>
      </pc:sldChg>
    </pc:docChg>
  </pc:docChgLst>
</pc:chgInfo>
</file>

<file path=ppt/comments/modernComment_1C5_90C5C15F.xml><?xml version="1.0" encoding="utf-8"?>
<p188:cmLst xmlns:a="http://schemas.openxmlformats.org/drawingml/2006/main" xmlns:r="http://schemas.openxmlformats.org/officeDocument/2006/relationships" xmlns:p188="http://schemas.microsoft.com/office/powerpoint/2018/8/main">
  <p188:cm id="{B8F2E8FD-0A17-4D3B-BC5C-1A571B945564}" authorId="{4BB351F1-33C5-A93A-B901-AAEBD039CFA0}" created="2023-12-20T11:19:18.763">
    <pc:sldMkLst xmlns:pc="http://schemas.microsoft.com/office/powerpoint/2013/main/command">
      <pc:docMk/>
      <pc:sldMk cId="2428879199" sldId="453"/>
    </pc:sldMkLst>
    <p188:txBody>
      <a:bodyPr/>
      <a:lstStyle/>
      <a:p>
        <a:r>
          <a:rPr lang="en-GB"/>
          <a:t>Added this slide to replace 13?</a:t>
        </a:r>
      </a:p>
    </p188:txBody>
    <p188:extLst>
      <p:ext xmlns:p="http://schemas.openxmlformats.org/presentationml/2006/main" uri="{57CB4572-C831-44C2-8A1C-0ADB6CCDFE69}">
        <p223:reactions xmlns:p223="http://schemas.microsoft.com/office/powerpoint/2022/03/main">
          <p223:rxn type="👍">
            <p223:instance time="2024-01-03T09:24:02.212" authorId="{37695F1D-6699-2E7D-7C12-1ADC4DB89CC8}"/>
          </p223:rxn>
        </p223:reactions>
      </p:ext>
    </p188:extLst>
  </p188:cm>
</p188:cmLst>
</file>

<file path=ppt/comments/modernComment_1E6_C1848300.xml><?xml version="1.0" encoding="utf-8"?>
<p188:cmLst xmlns:a="http://schemas.openxmlformats.org/drawingml/2006/main" xmlns:r="http://schemas.openxmlformats.org/officeDocument/2006/relationships" xmlns:p188="http://schemas.microsoft.com/office/powerpoint/2018/8/main">
  <p188:cm id="{1526C79F-2935-4103-B492-28C9598C49BE}" authorId="{4BB351F1-33C5-A93A-B901-AAEBD039CFA0}" created="2023-12-20T11:29:40.318" startDate="2023-12-20T11:29:40.318" dueDate="2023-12-20T11:29:40.318" assignedTo="{8953CB7F-8C87-BCF0-B596-F5DD71683BD5}" title="I think something like this would be useful somewhere? @Lucy Wallbank - please could you check / change as you feel necessary?">
    <pc:sldMkLst xmlns:pc="http://schemas.microsoft.com/office/powerpoint/2013/main/command">
      <pc:docMk/>
      <pc:sldMk cId="3246686976" sldId="486"/>
    </pc:sldMkLst>
    <p188:replyLst>
      <p188:reply id="{0BDABFBA-233F-431C-9B40-BD96F7480B16}" authorId="{CF0A47B6-A43B-EB7B-4C87-4EBF878E867B}" created="2023-12-20T13:30:13.568">
        <p188:txBody>
          <a:bodyPr/>
          <a:lstStyle/>
          <a:p>
            <a:r>
              <a:rPr lang="en-GB"/>
              <a:t>All done. I've added a couple of extra tips</a:t>
            </a:r>
          </a:p>
        </p188:txBody>
      </p188:reply>
      <p188:reply id="{F09ADF6F-816B-4B5A-B9FB-EC6849CF9A53}" authorId="{9EC41F5C-C8CC-9232-60E0-F9D5A024390D}" created="2023-12-20T14:17:41.869">
        <p188:txBody>
          <a:bodyPr/>
          <a:lstStyle/>
          <a:p>
            <a:r>
              <a:rPr lang="en-GB"/>
              <a:t>Amazing thank you</a:t>
            </a:r>
          </a:p>
        </p188:txBody>
      </p188:reply>
    </p188:replyLst>
    <p188:txBody>
      <a:bodyPr/>
      <a:lstStyle/>
      <a:p>
        <a:r>
          <a:rPr lang="en-GB"/>
          <a:t>I think something like this would be useful somewhere? [@Lucy Wallbank] - please could you check / change as you feel necessary?</a:t>
        </a:r>
      </a:p>
    </p188:txBody>
    <p188:extLst>
      <p:ext xmlns:p="http://schemas.openxmlformats.org/presentationml/2006/main" uri="{5BB2D875-25FF-4072-B9AC-8F64D62656EB}">
        <p228:taskDetails xmlns:p228="http://schemas.microsoft.com/office/powerpoint/2022/08/main">
          <p228:history>
            <p228:event time="2023-12-20T11:29:40.318" id="{8C0D4769-7B52-4F0C-BA4F-7F861C8C348B}">
              <p228:atrbtn authorId="{4BB351F1-33C5-A93A-B901-AAEBD039CFA0}"/>
              <p228:anchr>
                <p228:comment id="{1526C79F-2935-4103-B492-28C9598C49BE}"/>
              </p228:anchr>
              <p228:add/>
            </p228:event>
            <p228:event time="2023-12-20T11:29:40.318" id="{0BC679BD-B6BF-437B-A00B-312EFD6CC706}">
              <p228:atrbtn authorId="{4BB351F1-33C5-A93A-B901-AAEBD039CFA0}"/>
              <p228:anchr>
                <p228:comment id="{1526C79F-2935-4103-B492-28C9598C49BE}"/>
              </p228:anchr>
              <p228:asgn authorId="{8953CB7F-8C87-BCF0-B596-F5DD71683BD5}"/>
            </p228:event>
            <p228:event time="2023-12-20T11:29:40.318" id="{6A9BF44E-1CF4-4116-B4D0-A9B55B3204FE}">
              <p228:atrbtn authorId="{4BB351F1-33C5-A93A-B901-AAEBD039CFA0}"/>
              <p228:anchr>
                <p228:comment id="{1526C79F-2935-4103-B492-28C9598C49BE}"/>
              </p228:anchr>
              <p228:title val="I think something like this would be useful somewhere? @Lucy Wallbank - please could you check / change as you feel necessary?"/>
            </p228:event>
            <p228:event time="2023-12-20T11:29:40.318" id="{51E10FA4-4870-4F9E-84F0-22AB76E69436}">
              <p228:atrbtn authorId="{4BB351F1-33C5-A93A-B901-AAEBD039CFA0}"/>
              <p228:anchr>
                <p228:comment id="{1526C79F-2935-4103-B492-28C9598C49BE}"/>
              </p228:anchr>
              <p228:date stDt="2023-12-20T11:29:40.318" endDt="2023-12-20T11:29:40.318"/>
            </p228:event>
            <p228:event time="2023-12-20T13:30:44.693" id="{F5BC01E5-5517-47C6-BCBE-A48AE3CC6F94}">
              <p228:atrbtn authorId="{CF0A47B6-A43B-EB7B-4C87-4EBF878E867B}"/>
              <p228:anchr>
                <p228:comment id="{00000000-0000-0000-0000-000000000000}"/>
              </p228:anchr>
              <p228:pcntCmplt val="100000"/>
            </p228:event>
            <p228:event time="2023-12-20T14:17:34.916" id="{D011EED6-F9C5-4CE6-972B-BFF26E07E26F}">
              <p228:atrbtn authorId="{9EC41F5C-C8CC-9232-60E0-F9D5A024390D}"/>
              <p228:anchr>
                <p228:comment id="{00000000-0000-0000-0000-000000000000}"/>
              </p228:anchr>
              <p228:pcntCmplt val="0"/>
            </p228:event>
          </p228:history>
        </p228:taskDetails>
      </p:ext>
      <p:ext xmlns:p="http://schemas.openxmlformats.org/presentationml/2006/main" uri="{57CB4572-C831-44C2-8A1C-0ADB6CCDFE69}">
        <p223:reactions xmlns:p223="http://schemas.microsoft.com/office/powerpoint/2022/03/main">
          <p223:rxn type="👍">
            <p223:instance time="2023-12-20T13:30:40.240" authorId="{CF0A47B6-A43B-EB7B-4C87-4EBF878E867B}"/>
          </p223:rxn>
        </p223:reactions>
      </p:ext>
    </p188:extLst>
  </p188:cm>
</p188:cmLst>
</file>

<file path=ppt/comments/modernComment_1E8_EEB93E7F.xml><?xml version="1.0" encoding="utf-8"?>
<p188:cmLst xmlns:a="http://schemas.openxmlformats.org/drawingml/2006/main" xmlns:r="http://schemas.openxmlformats.org/officeDocument/2006/relationships" xmlns:p188="http://schemas.microsoft.com/office/powerpoint/2018/8/main">
  <p188:cm id="{FEB91114-38C4-41EF-84DC-0A814C25CE45}" authorId="{8953CB7F-8C87-BCF0-B596-F5DD71683BD5}" created="2023-12-21T15:54:55.091" startDate="2023-12-21T15:54:55.091" dueDate="2023-12-21T15:54:55.091" assignedTo="{4BB351F1-33C5-A93A-B901-AAEBD039CFA0}" title="@Katherine Percival Is this the kind of idea you had in mind?  Slides 9,15, 21 &amp; 22 should provide several examples of a good platform. I've tried to mix it up with the types of organisations but it's tricky to find good examples. ">
    <pc:sldMkLst xmlns:pc="http://schemas.microsoft.com/office/powerpoint/2013/main/command">
      <pc:docMk/>
      <pc:sldMk cId="4005117567" sldId="488"/>
    </pc:sldMkLst>
    <p188:replyLst>
      <p188:reply id="{FEA32135-6E35-411C-8162-9EC28A169869}" authorId="{9EC41F5C-C8CC-9232-60E0-F9D5A024390D}" created="2024-01-02T07:31:02.936">
        <p188:txBody>
          <a:bodyPr/>
          <a:lstStyle/>
          <a:p>
            <a:r>
              <a:rPr lang="en-GB"/>
              <a:t>This is great - thanks [@Lucy Wallbank] 
[@Jo Pilgrim] - are there any specific clubs that CM have used for case studies we could also add in here maybe?</a:t>
            </a:r>
          </a:p>
        </p188:txBody>
      </p188:reply>
    </p188:replyLst>
    <p188:txBody>
      <a:bodyPr/>
      <a:lstStyle/>
      <a:p>
        <a:r>
          <a:rPr lang="en-GB"/>
          <a:t>[@Katherine Percival] Is this the kind of idea you had in mind? 
Slides 9,15, 21, 22 &amp; 23 should provide several examples of a good platform. I've tried to mix it up with the types of organisations but it's tricky to find good examples. </a:t>
        </a:r>
      </a:p>
    </p188:txBody>
    <p188:extLst>
      <p:ext xmlns:p="http://schemas.openxmlformats.org/presentationml/2006/main" uri="{5BB2D875-25FF-4072-B9AC-8F64D62656EB}">
        <p228:taskDetails xmlns:p228="http://schemas.microsoft.com/office/powerpoint/2022/08/main">
          <p228:history>
            <p228:event time="2023-12-21T15:54:55.091" id="{2769B678-505D-40EA-80F1-B0E3D78C6E92}">
              <p228:atrbtn authorId="{8953CB7F-8C87-BCF0-B596-F5DD71683BD5}"/>
              <p228:anchr>
                <p228:comment id="{FEB91114-38C4-41EF-84DC-0A814C25CE45}"/>
              </p228:anchr>
              <p228:add/>
            </p228:event>
            <p228:event time="2023-12-21T15:54:55.091" id="{2D44513B-7E64-40DD-B3ED-49F7BD66BC74}">
              <p228:atrbtn authorId="{8953CB7F-8C87-BCF0-B596-F5DD71683BD5}"/>
              <p228:anchr>
                <p228:comment id="{FEB91114-38C4-41EF-84DC-0A814C25CE45}"/>
              </p228:anchr>
              <p228:asgn authorId="{4BB351F1-33C5-A93A-B901-AAEBD039CFA0}"/>
            </p228:event>
            <p228:event time="2023-12-21T15:54:55.091" id="{48BF996A-487C-409B-BC01-D626CC1FD287}">
              <p228:atrbtn authorId="{8953CB7F-8C87-BCF0-B596-F5DD71683BD5}"/>
              <p228:anchr>
                <p228:comment id="{FEB91114-38C4-41EF-84DC-0A814C25CE45}"/>
              </p228:anchr>
              <p228:title val="@Katherine Percival Is this the kind of idea you had in mind?  Slides 9,15, 21 &amp; 22 should provide several examples of a good platform. I've tried to mix it up with the types of organisations but it's tricky to find good examples. "/>
            </p228:event>
            <p228:event time="2023-12-21T15:54:55.091" id="{8F598A5A-DD54-4FC3-AAFC-0554CE080E60}">
              <p228:atrbtn authorId="{8953CB7F-8C87-BCF0-B596-F5DD71683BD5}"/>
              <p228:anchr>
                <p228:comment id="{FEB91114-38C4-41EF-84DC-0A814C25CE45}"/>
              </p228:anchr>
              <p228:date stDt="2023-12-21T15:54:55.091" endDt="2023-12-21T15:54:55.091"/>
            </p228:event>
          </p228:history>
        </p228:taskDetails>
      </p:ext>
    </p188:extLst>
  </p188:cm>
</p188:cmLst>
</file>

<file path=ppt/comments/modernComment_1E9_1C7B6CD5.xml><?xml version="1.0" encoding="utf-8"?>
<p188:cmLst xmlns:a="http://schemas.openxmlformats.org/drawingml/2006/main" xmlns:r="http://schemas.openxmlformats.org/officeDocument/2006/relationships" xmlns:p188="http://schemas.microsoft.com/office/powerpoint/2018/8/main">
  <p188:cm id="{A3ADDD36-C11D-4ECD-9905-0410812A0E47}" authorId="{9EC41F5C-C8CC-9232-60E0-F9D5A024390D}" created="2024-01-02T07:31:56.501" startDate="2024-01-02T07:31:56.501" dueDate="2024-01-02T07:31:56.501" assignedTo="{0F25A51C-67A1-02EE-44B1-3002F7084AD6}" title="@Jo Pilgrim - do you think a little self directed activity where they do some research on other sites for best practice or they look at their own profile, would be useful?">
    <pc:sldMkLst xmlns:pc="http://schemas.microsoft.com/office/powerpoint/2013/main/command">
      <pc:docMk/>
      <pc:sldMk cId="477850837" sldId="489"/>
    </pc:sldMkLst>
    <p188:replyLst>
      <p188:reply id="{2A0FAA9A-24EF-49FC-8D0C-B0FA642203D9}" authorId="{37695F1D-6699-2E7D-7C12-1ADC4DB89CC8}" created="2024-01-03T09:26:34.951">
        <p188:txBody>
          <a:bodyPr/>
          <a:lstStyle/>
          <a:p>
            <a:r>
              <a:rPr lang="en-GB"/>
              <a:t>perhaps earlier on in the workshop</a:t>
            </a:r>
          </a:p>
        </p188:txBody>
      </p188:reply>
      <p188:reply id="{6967D4BB-6A93-4B82-B3DB-EC23B26FC3F0}" authorId="{37695F1D-6699-2E7D-7C12-1ADC4DB89CC8}" created="2024-01-03T09:29:01.768">
        <p188:txBody>
          <a:bodyPr/>
          <a:lstStyle/>
          <a:p>
            <a:r>
              <a:rPr lang="en-GB"/>
              <a:t>i have added a slide before they get creative</a:t>
            </a:r>
          </a:p>
        </p188:txBody>
      </p188:reply>
    </p188:replyLst>
    <p188:txBody>
      <a:bodyPr/>
      <a:lstStyle/>
      <a:p>
        <a:r>
          <a:rPr lang="en-GB"/>
          <a:t>[@Jo Pilgrim] - do you think a little self directed activity where they do some research on other sites for best practice or they look at their own profile, would be useful?</a:t>
        </a:r>
      </a:p>
    </p188:txBody>
    <p188:extLst>
      <p:ext xmlns:p="http://schemas.openxmlformats.org/presentationml/2006/main" uri="{5BB2D875-25FF-4072-B9AC-8F64D62656EB}">
        <p228:taskDetails xmlns:p228="http://schemas.microsoft.com/office/powerpoint/2022/08/main">
          <p228:history>
            <p228:event time="2024-01-02T07:31:56.501" id="{18534289-2037-4157-AD2D-12C555E974D1}">
              <p228:atrbtn authorId="{9EC41F5C-C8CC-9232-60E0-F9D5A024390D}"/>
              <p228:anchr>
                <p228:comment id="{A3ADDD36-C11D-4ECD-9905-0410812A0E47}"/>
              </p228:anchr>
              <p228:add/>
            </p228:event>
            <p228:event time="2024-01-02T07:31:56.501" id="{1AA08B59-364D-4D58-B49D-6DF3F8DB7D94}">
              <p228:atrbtn authorId="{9EC41F5C-C8CC-9232-60E0-F9D5A024390D}"/>
              <p228:anchr>
                <p228:comment id="{A3ADDD36-C11D-4ECD-9905-0410812A0E47}"/>
              </p228:anchr>
              <p228:asgn authorId="{0F25A51C-67A1-02EE-44B1-3002F7084AD6}"/>
            </p228:event>
            <p228:event time="2024-01-02T07:31:56.501" id="{D197957E-9D3E-4E62-9121-61562C7E2880}">
              <p228:atrbtn authorId="{9EC41F5C-C8CC-9232-60E0-F9D5A024390D}"/>
              <p228:anchr>
                <p228:comment id="{A3ADDD36-C11D-4ECD-9905-0410812A0E47}"/>
              </p228:anchr>
              <p228:title val="@Jo Pilgrim - do you think a little self directed activity where they do some research on other sites for best practice or they look at their own profile, would be useful?"/>
            </p228:event>
            <p228:event time="2024-01-02T07:31:56.501" id="{75011467-0B62-481C-9DA8-D6A3AD92AE60}">
              <p228:atrbtn authorId="{9EC41F5C-C8CC-9232-60E0-F9D5A024390D}"/>
              <p228:anchr>
                <p228:comment id="{A3ADDD36-C11D-4ECD-9905-0410812A0E47}"/>
              </p228:anchr>
              <p228:date stDt="2024-01-02T07:31:56.501" endDt="2024-01-02T07:31:56.501"/>
            </p228:event>
          </p228:history>
        </p228:taskDetails>
      </p:ext>
    </p188:extLst>
  </p188:cm>
</p188:cmLst>
</file>

<file path=ppt/diagrams/_rels/data2.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35AB92-8DB6-4DF7-8D02-C11635B36A3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4593409B-6AE8-476C-A564-794D435483E9}">
      <dgm:prSet phldrT="[Text]"/>
      <dgm:spPr/>
      <dgm:t>
        <a:bodyPr/>
        <a:lstStyle/>
        <a:p>
          <a:r>
            <a:rPr lang="en-GB">
              <a:latin typeface="Sofia Pro Light" panose="020B0604020202020204" charset="0"/>
            </a:rPr>
            <a:t>Security</a:t>
          </a:r>
        </a:p>
      </dgm:t>
    </dgm:pt>
    <dgm:pt modelId="{1A72310E-72C9-49B2-8623-AEBEE6EF6364}" type="parTrans" cxnId="{47069EA7-762E-4F15-91BD-E27C63260F85}">
      <dgm:prSet/>
      <dgm:spPr/>
      <dgm:t>
        <a:bodyPr/>
        <a:lstStyle/>
        <a:p>
          <a:endParaRPr lang="en-GB">
            <a:latin typeface="Sofia Pro Light" panose="020B0604020202020204" charset="0"/>
          </a:endParaRPr>
        </a:p>
      </dgm:t>
    </dgm:pt>
    <dgm:pt modelId="{C2E4077E-55B9-4ECE-ACF8-2C131D798362}" type="sibTrans" cxnId="{47069EA7-762E-4F15-91BD-E27C63260F85}">
      <dgm:prSet/>
      <dgm:spPr/>
      <dgm:t>
        <a:bodyPr/>
        <a:lstStyle/>
        <a:p>
          <a:endParaRPr lang="en-GB">
            <a:latin typeface="Sofia Pro Light" panose="020B0604020202020204" charset="0"/>
          </a:endParaRPr>
        </a:p>
      </dgm:t>
    </dgm:pt>
    <dgm:pt modelId="{FFC937DE-1213-491D-9D31-352835650F01}">
      <dgm:prSet phldrT="[Text]"/>
      <dgm:spPr/>
      <dgm:t>
        <a:bodyPr/>
        <a:lstStyle/>
        <a:p>
          <a:r>
            <a:rPr lang="en-GB">
              <a:latin typeface="Sofia Pro Light" panose="020B0604020202020204" charset="0"/>
            </a:rPr>
            <a:t>Human error such as posting confidential or sensitive information</a:t>
          </a:r>
        </a:p>
      </dgm:t>
    </dgm:pt>
    <dgm:pt modelId="{3D1DCFD9-443B-4EBF-8B8D-58818C0CF61C}" type="parTrans" cxnId="{69A65419-5E34-4A0E-ADB8-AA8A3D964E3D}">
      <dgm:prSet/>
      <dgm:spPr/>
      <dgm:t>
        <a:bodyPr/>
        <a:lstStyle/>
        <a:p>
          <a:endParaRPr lang="en-GB">
            <a:latin typeface="Sofia Pro Light" panose="020B0604020202020204" charset="0"/>
          </a:endParaRPr>
        </a:p>
      </dgm:t>
    </dgm:pt>
    <dgm:pt modelId="{ACBCABC7-AE92-4F9B-BC9E-BB9949B3D929}" type="sibTrans" cxnId="{69A65419-5E34-4A0E-ADB8-AA8A3D964E3D}">
      <dgm:prSet/>
      <dgm:spPr/>
      <dgm:t>
        <a:bodyPr/>
        <a:lstStyle/>
        <a:p>
          <a:endParaRPr lang="en-GB">
            <a:latin typeface="Sofia Pro Light" panose="020B0604020202020204" charset="0"/>
          </a:endParaRPr>
        </a:p>
      </dgm:t>
    </dgm:pt>
    <dgm:pt modelId="{7D206A06-CEC4-4786-A415-C6C39DA0A3EC}">
      <dgm:prSet phldrT="[Text]"/>
      <dgm:spPr/>
      <dgm:t>
        <a:bodyPr/>
        <a:lstStyle/>
        <a:p>
          <a:r>
            <a:rPr lang="en-GB">
              <a:latin typeface="Sofia Pro Light" panose="020B0604020202020204" charset="0"/>
            </a:rPr>
            <a:t>Legal</a:t>
          </a:r>
        </a:p>
      </dgm:t>
    </dgm:pt>
    <dgm:pt modelId="{D4DE1520-4096-4608-8CA9-3A2CAF95B8E7}" type="parTrans" cxnId="{A12E373F-9737-4A97-BD1E-21289CFA9C54}">
      <dgm:prSet/>
      <dgm:spPr/>
      <dgm:t>
        <a:bodyPr/>
        <a:lstStyle/>
        <a:p>
          <a:endParaRPr lang="en-GB">
            <a:latin typeface="Sofia Pro Light" panose="020B0604020202020204" charset="0"/>
          </a:endParaRPr>
        </a:p>
      </dgm:t>
    </dgm:pt>
    <dgm:pt modelId="{BB97DBC7-2E5F-44E7-BDED-166D04A7466A}" type="sibTrans" cxnId="{A12E373F-9737-4A97-BD1E-21289CFA9C54}">
      <dgm:prSet/>
      <dgm:spPr/>
      <dgm:t>
        <a:bodyPr/>
        <a:lstStyle/>
        <a:p>
          <a:endParaRPr lang="en-GB">
            <a:latin typeface="Sofia Pro Light" panose="020B0604020202020204" charset="0"/>
          </a:endParaRPr>
        </a:p>
      </dgm:t>
    </dgm:pt>
    <dgm:pt modelId="{BD25402C-45EB-4258-A3A8-56C11386C5D1}">
      <dgm:prSet phldrT="[Text]"/>
      <dgm:spPr/>
      <dgm:t>
        <a:bodyPr/>
        <a:lstStyle/>
        <a:p>
          <a:r>
            <a:rPr lang="en-GB" b="0" i="0">
              <a:solidFill>
                <a:schemeClr val="tx1"/>
              </a:solidFill>
              <a:effectLst/>
              <a:latin typeface="Sofia Pro Light" panose="020B0604020202020204" charset="0"/>
            </a:rPr>
            <a:t>Data protection and privacy</a:t>
          </a:r>
          <a:endParaRPr lang="en-GB">
            <a:latin typeface="Sofia Pro Light" panose="020B0604020202020204" charset="0"/>
          </a:endParaRPr>
        </a:p>
      </dgm:t>
    </dgm:pt>
    <dgm:pt modelId="{8606DCB5-E84C-4A56-BBC2-A1E6815B7640}" type="parTrans" cxnId="{0E32BA8F-4229-4D9A-8169-F2546DDDC6B9}">
      <dgm:prSet/>
      <dgm:spPr/>
      <dgm:t>
        <a:bodyPr/>
        <a:lstStyle/>
        <a:p>
          <a:endParaRPr lang="en-GB">
            <a:latin typeface="Sofia Pro Light" panose="020B0604020202020204" charset="0"/>
          </a:endParaRPr>
        </a:p>
      </dgm:t>
    </dgm:pt>
    <dgm:pt modelId="{177259BA-BA61-4DC4-9135-7C3D17C67D81}" type="sibTrans" cxnId="{0E32BA8F-4229-4D9A-8169-F2546DDDC6B9}">
      <dgm:prSet/>
      <dgm:spPr/>
      <dgm:t>
        <a:bodyPr/>
        <a:lstStyle/>
        <a:p>
          <a:endParaRPr lang="en-GB">
            <a:latin typeface="Sofia Pro Light" panose="020B0604020202020204" charset="0"/>
          </a:endParaRPr>
        </a:p>
      </dgm:t>
    </dgm:pt>
    <dgm:pt modelId="{1D58E270-2772-4E5D-8CE9-E12E59539A7D}">
      <dgm:prSet phldrT="[Text]"/>
      <dgm:spPr/>
      <dgm:t>
        <a:bodyPr/>
        <a:lstStyle/>
        <a:p>
          <a:r>
            <a:rPr lang="en-GB">
              <a:latin typeface="Sofia Pro Light" panose="020B0604020202020204" charset="0"/>
            </a:rPr>
            <a:t>Reputational</a:t>
          </a:r>
        </a:p>
      </dgm:t>
    </dgm:pt>
    <dgm:pt modelId="{46EE1EFE-9A9B-4D3A-ABC2-AB6C240437AD}" type="parTrans" cxnId="{923FA78D-3E48-4904-A3DD-4C14E36CA781}">
      <dgm:prSet/>
      <dgm:spPr/>
      <dgm:t>
        <a:bodyPr/>
        <a:lstStyle/>
        <a:p>
          <a:endParaRPr lang="en-GB">
            <a:latin typeface="Sofia Pro Light" panose="020B0604020202020204" charset="0"/>
          </a:endParaRPr>
        </a:p>
      </dgm:t>
    </dgm:pt>
    <dgm:pt modelId="{17C3057E-0DCE-45C1-8D9A-F92DBE7CBDAE}" type="sibTrans" cxnId="{923FA78D-3E48-4904-A3DD-4C14E36CA781}">
      <dgm:prSet/>
      <dgm:spPr/>
      <dgm:t>
        <a:bodyPr/>
        <a:lstStyle/>
        <a:p>
          <a:endParaRPr lang="en-GB">
            <a:latin typeface="Sofia Pro Light" panose="020B0604020202020204" charset="0"/>
          </a:endParaRPr>
        </a:p>
      </dgm:t>
    </dgm:pt>
    <dgm:pt modelId="{1B92CD0C-B7EE-415A-997C-C2A98A9788EE}">
      <dgm:prSet phldrT="[Text]" custT="1"/>
      <dgm:spPr/>
      <dgm:t>
        <a:bodyPr/>
        <a:lstStyle/>
        <a:p>
          <a:pPr>
            <a:buClr>
              <a:srgbClr val="FF6105"/>
            </a:buClr>
            <a:buFont typeface="Arial" panose="020B0604020202020204" pitchFamily="34" charset="0"/>
            <a:buChar char="•"/>
          </a:pPr>
          <a:r>
            <a:rPr lang="en-GB" sz="1500" b="0" i="0">
              <a:solidFill>
                <a:schemeClr val="tx1"/>
              </a:solidFill>
              <a:effectLst/>
              <a:latin typeface="Sofia Pro Light" panose="020B0604020202020204" charset="0"/>
            </a:rPr>
            <a:t>Content must be reflective of the brand/image you want to portray</a:t>
          </a:r>
          <a:endParaRPr lang="en-GB" sz="1500" b="0">
            <a:solidFill>
              <a:schemeClr val="tx1"/>
            </a:solidFill>
            <a:latin typeface="Sofia Pro Light" panose="020B0604020202020204" charset="0"/>
          </a:endParaRPr>
        </a:p>
      </dgm:t>
    </dgm:pt>
    <dgm:pt modelId="{28EA68F0-E011-4B26-8507-41181E40018A}" type="parTrans" cxnId="{16962DFF-CA4E-4E55-856F-A2D6386C3AD3}">
      <dgm:prSet/>
      <dgm:spPr/>
      <dgm:t>
        <a:bodyPr/>
        <a:lstStyle/>
        <a:p>
          <a:endParaRPr lang="en-GB">
            <a:latin typeface="Sofia Pro Light" panose="020B0604020202020204" charset="0"/>
          </a:endParaRPr>
        </a:p>
      </dgm:t>
    </dgm:pt>
    <dgm:pt modelId="{4E3EAAEB-E1AD-4295-A387-0F0F4FAA38E0}" type="sibTrans" cxnId="{16962DFF-CA4E-4E55-856F-A2D6386C3AD3}">
      <dgm:prSet/>
      <dgm:spPr/>
      <dgm:t>
        <a:bodyPr/>
        <a:lstStyle/>
        <a:p>
          <a:endParaRPr lang="en-GB">
            <a:latin typeface="Sofia Pro Light" panose="020B0604020202020204" charset="0"/>
          </a:endParaRPr>
        </a:p>
      </dgm:t>
    </dgm:pt>
    <dgm:pt modelId="{EFA474BA-687C-4A9E-A0BF-E93293070DEB}">
      <dgm:prSet phldrT="[Text]" custT="1"/>
      <dgm:spPr/>
      <dgm:t>
        <a:bodyPr/>
        <a:lstStyle/>
        <a:p>
          <a:pPr>
            <a:buClr>
              <a:srgbClr val="FF6105"/>
            </a:buClr>
            <a:buFont typeface="Arial" panose="020B0604020202020204" pitchFamily="34" charset="0"/>
            <a:buChar char="•"/>
          </a:pPr>
          <a:r>
            <a:rPr lang="en-GB" sz="1200" b="0">
              <a:solidFill>
                <a:schemeClr val="tx1"/>
              </a:solidFill>
              <a:latin typeface="Sofia Pro Light" panose="020B0604020202020204" charset="0"/>
            </a:rPr>
            <a:t>Inconsistency of posts, posts that can cause offence, dealing with negative feedback</a:t>
          </a:r>
        </a:p>
      </dgm:t>
    </dgm:pt>
    <dgm:pt modelId="{979F81D1-44C3-408A-B925-FF37354311D2}" type="parTrans" cxnId="{59C0126A-F31F-46E7-846C-1EC20C1FECDC}">
      <dgm:prSet/>
      <dgm:spPr/>
      <dgm:t>
        <a:bodyPr/>
        <a:lstStyle/>
        <a:p>
          <a:endParaRPr lang="en-GB">
            <a:latin typeface="Sofia Pro Light" panose="020B0604020202020204" charset="0"/>
          </a:endParaRPr>
        </a:p>
      </dgm:t>
    </dgm:pt>
    <dgm:pt modelId="{BFF7230A-175C-46E7-978D-667E375C17B0}" type="sibTrans" cxnId="{59C0126A-F31F-46E7-846C-1EC20C1FECDC}">
      <dgm:prSet/>
      <dgm:spPr/>
      <dgm:t>
        <a:bodyPr/>
        <a:lstStyle/>
        <a:p>
          <a:endParaRPr lang="en-GB">
            <a:latin typeface="Sofia Pro Light" panose="020B0604020202020204" charset="0"/>
          </a:endParaRPr>
        </a:p>
      </dgm:t>
    </dgm:pt>
    <dgm:pt modelId="{C31FE02D-09FC-4652-AAB2-9121628FD1E8}">
      <dgm:prSet phldrT="[Text]" custT="1"/>
      <dgm:spPr/>
      <dgm:t>
        <a:bodyPr/>
        <a:lstStyle/>
        <a:p>
          <a:pPr>
            <a:buClr>
              <a:srgbClr val="FF6105"/>
            </a:buClr>
            <a:buFont typeface="Arial" panose="020B0604020202020204" pitchFamily="34" charset="0"/>
            <a:buChar char="•"/>
          </a:pPr>
          <a:r>
            <a:rPr lang="en-GB" sz="2400" b="0">
              <a:solidFill>
                <a:schemeClr val="bg1"/>
              </a:solidFill>
              <a:latin typeface="Sofia Pro Light" panose="020B0604020202020204" charset="0"/>
            </a:rPr>
            <a:t>Content</a:t>
          </a:r>
        </a:p>
      </dgm:t>
    </dgm:pt>
    <dgm:pt modelId="{4B9BF3DD-3D57-44A1-A9F6-702622CF158F}" type="parTrans" cxnId="{0C46487E-0484-4BFA-A0CD-D371AF93A7B8}">
      <dgm:prSet/>
      <dgm:spPr/>
      <dgm:t>
        <a:bodyPr/>
        <a:lstStyle/>
        <a:p>
          <a:endParaRPr lang="en-GB">
            <a:latin typeface="Sofia Pro Light" panose="020B0604020202020204" charset="0"/>
          </a:endParaRPr>
        </a:p>
      </dgm:t>
    </dgm:pt>
    <dgm:pt modelId="{60B1E79C-8C37-4C33-AA14-755823931E63}" type="sibTrans" cxnId="{0C46487E-0484-4BFA-A0CD-D371AF93A7B8}">
      <dgm:prSet/>
      <dgm:spPr/>
      <dgm:t>
        <a:bodyPr/>
        <a:lstStyle/>
        <a:p>
          <a:endParaRPr lang="en-GB">
            <a:latin typeface="Sofia Pro Light" panose="020B0604020202020204" charset="0"/>
          </a:endParaRPr>
        </a:p>
      </dgm:t>
    </dgm:pt>
    <dgm:pt modelId="{2557A636-FF54-40C2-9BDE-9BBFAF3E482D}" type="pres">
      <dgm:prSet presAssocID="{0235AB92-8DB6-4DF7-8D02-C11635B36A37}" presName="Name0" presStyleCnt="0">
        <dgm:presLayoutVars>
          <dgm:dir/>
          <dgm:animLvl val="lvl"/>
          <dgm:resizeHandles val="exact"/>
        </dgm:presLayoutVars>
      </dgm:prSet>
      <dgm:spPr/>
    </dgm:pt>
    <dgm:pt modelId="{3E4AC1E6-CA2A-4F63-8F64-81C316A0B5A0}" type="pres">
      <dgm:prSet presAssocID="{4593409B-6AE8-476C-A564-794D435483E9}" presName="linNode" presStyleCnt="0"/>
      <dgm:spPr/>
    </dgm:pt>
    <dgm:pt modelId="{F0ABD117-8606-4940-A923-41F9F3BA964C}" type="pres">
      <dgm:prSet presAssocID="{4593409B-6AE8-476C-A564-794D435483E9}" presName="parentText" presStyleLbl="node1" presStyleIdx="0" presStyleCnt="4">
        <dgm:presLayoutVars>
          <dgm:chMax val="1"/>
          <dgm:bulletEnabled val="1"/>
        </dgm:presLayoutVars>
      </dgm:prSet>
      <dgm:spPr/>
    </dgm:pt>
    <dgm:pt modelId="{F3C227B3-C1BB-4276-A13F-E226AFE60FC4}" type="pres">
      <dgm:prSet presAssocID="{4593409B-6AE8-476C-A564-794D435483E9}" presName="descendantText" presStyleLbl="alignAccFollowNode1" presStyleIdx="0" presStyleCnt="4">
        <dgm:presLayoutVars>
          <dgm:bulletEnabled val="1"/>
        </dgm:presLayoutVars>
      </dgm:prSet>
      <dgm:spPr/>
    </dgm:pt>
    <dgm:pt modelId="{5ABC9519-6C53-4A01-BF40-6829BF3FC6E4}" type="pres">
      <dgm:prSet presAssocID="{C2E4077E-55B9-4ECE-ACF8-2C131D798362}" presName="sp" presStyleCnt="0"/>
      <dgm:spPr/>
    </dgm:pt>
    <dgm:pt modelId="{4B4E0214-CE9B-455E-9262-876ACB3D4AA0}" type="pres">
      <dgm:prSet presAssocID="{7D206A06-CEC4-4786-A415-C6C39DA0A3EC}" presName="linNode" presStyleCnt="0"/>
      <dgm:spPr/>
    </dgm:pt>
    <dgm:pt modelId="{6222E271-8857-4B2F-A4B7-0FEB2150CA8E}" type="pres">
      <dgm:prSet presAssocID="{7D206A06-CEC4-4786-A415-C6C39DA0A3EC}" presName="parentText" presStyleLbl="node1" presStyleIdx="1" presStyleCnt="4">
        <dgm:presLayoutVars>
          <dgm:chMax val="1"/>
          <dgm:bulletEnabled val="1"/>
        </dgm:presLayoutVars>
      </dgm:prSet>
      <dgm:spPr/>
    </dgm:pt>
    <dgm:pt modelId="{B58BC56C-3A55-440E-9268-463ACC72C30B}" type="pres">
      <dgm:prSet presAssocID="{7D206A06-CEC4-4786-A415-C6C39DA0A3EC}" presName="descendantText" presStyleLbl="alignAccFollowNode1" presStyleIdx="1" presStyleCnt="4">
        <dgm:presLayoutVars>
          <dgm:bulletEnabled val="1"/>
        </dgm:presLayoutVars>
      </dgm:prSet>
      <dgm:spPr/>
    </dgm:pt>
    <dgm:pt modelId="{FCDAE116-8804-4512-A11A-2C2295F9D04E}" type="pres">
      <dgm:prSet presAssocID="{BB97DBC7-2E5F-44E7-BDED-166D04A7466A}" presName="sp" presStyleCnt="0"/>
      <dgm:spPr/>
    </dgm:pt>
    <dgm:pt modelId="{C3CB52F0-37EE-400A-B435-DAF71A1A5825}" type="pres">
      <dgm:prSet presAssocID="{1D58E270-2772-4E5D-8CE9-E12E59539A7D}" presName="linNode" presStyleCnt="0"/>
      <dgm:spPr/>
    </dgm:pt>
    <dgm:pt modelId="{9314E8F8-4A21-4852-BB87-A10408DD1211}" type="pres">
      <dgm:prSet presAssocID="{1D58E270-2772-4E5D-8CE9-E12E59539A7D}" presName="parentText" presStyleLbl="node1" presStyleIdx="2" presStyleCnt="4">
        <dgm:presLayoutVars>
          <dgm:chMax val="1"/>
          <dgm:bulletEnabled val="1"/>
        </dgm:presLayoutVars>
      </dgm:prSet>
      <dgm:spPr/>
    </dgm:pt>
    <dgm:pt modelId="{92DEBD29-0016-4C6A-B098-96F5B5BE39B2}" type="pres">
      <dgm:prSet presAssocID="{1D58E270-2772-4E5D-8CE9-E12E59539A7D}" presName="descendantText" presStyleLbl="alignAccFollowNode1" presStyleIdx="2" presStyleCnt="4">
        <dgm:presLayoutVars>
          <dgm:bulletEnabled val="1"/>
        </dgm:presLayoutVars>
      </dgm:prSet>
      <dgm:spPr/>
    </dgm:pt>
    <dgm:pt modelId="{52E53ADA-192B-42A8-930F-84239AFA6FED}" type="pres">
      <dgm:prSet presAssocID="{17C3057E-0DCE-45C1-8D9A-F92DBE7CBDAE}" presName="sp" presStyleCnt="0"/>
      <dgm:spPr/>
    </dgm:pt>
    <dgm:pt modelId="{B1130254-0DB8-4531-B489-BB3DF0CFCAF8}" type="pres">
      <dgm:prSet presAssocID="{C31FE02D-09FC-4652-AAB2-9121628FD1E8}" presName="linNode" presStyleCnt="0"/>
      <dgm:spPr/>
    </dgm:pt>
    <dgm:pt modelId="{54A6C3E2-D809-4C5E-9096-343F5006818A}" type="pres">
      <dgm:prSet presAssocID="{C31FE02D-09FC-4652-AAB2-9121628FD1E8}" presName="parentText" presStyleLbl="node1" presStyleIdx="3" presStyleCnt="4">
        <dgm:presLayoutVars>
          <dgm:chMax val="1"/>
          <dgm:bulletEnabled val="1"/>
        </dgm:presLayoutVars>
      </dgm:prSet>
      <dgm:spPr/>
    </dgm:pt>
    <dgm:pt modelId="{011B5C5A-DF94-4749-823D-2E1FAC8E1DF0}" type="pres">
      <dgm:prSet presAssocID="{C31FE02D-09FC-4652-AAB2-9121628FD1E8}" presName="descendantText" presStyleLbl="alignAccFollowNode1" presStyleIdx="3" presStyleCnt="4">
        <dgm:presLayoutVars>
          <dgm:bulletEnabled val="1"/>
        </dgm:presLayoutVars>
      </dgm:prSet>
      <dgm:spPr/>
    </dgm:pt>
  </dgm:ptLst>
  <dgm:cxnLst>
    <dgm:cxn modelId="{6A618A02-47F3-454A-B5F2-AD4E03755EE9}" type="presOf" srcId="{1D58E270-2772-4E5D-8CE9-E12E59539A7D}" destId="{9314E8F8-4A21-4852-BB87-A10408DD1211}" srcOrd="0" destOrd="0" presId="urn:microsoft.com/office/officeart/2005/8/layout/vList5"/>
    <dgm:cxn modelId="{69A65419-5E34-4A0E-ADB8-AA8A3D964E3D}" srcId="{4593409B-6AE8-476C-A564-794D435483E9}" destId="{FFC937DE-1213-491D-9D31-352835650F01}" srcOrd="0" destOrd="0" parTransId="{3D1DCFD9-443B-4EBF-8B8D-58818C0CF61C}" sibTransId="{ACBCABC7-AE92-4F9B-BC9E-BB9949B3D929}"/>
    <dgm:cxn modelId="{EA30B72E-2F51-44D9-B0D7-670488C5761A}" type="presOf" srcId="{EFA474BA-687C-4A9E-A0BF-E93293070DEB}" destId="{011B5C5A-DF94-4749-823D-2E1FAC8E1DF0}" srcOrd="0" destOrd="0" presId="urn:microsoft.com/office/officeart/2005/8/layout/vList5"/>
    <dgm:cxn modelId="{A12E373F-9737-4A97-BD1E-21289CFA9C54}" srcId="{0235AB92-8DB6-4DF7-8D02-C11635B36A37}" destId="{7D206A06-CEC4-4786-A415-C6C39DA0A3EC}" srcOrd="1" destOrd="0" parTransId="{D4DE1520-4096-4608-8CA9-3A2CAF95B8E7}" sibTransId="{BB97DBC7-2E5F-44E7-BDED-166D04A7466A}"/>
    <dgm:cxn modelId="{C1CACC44-D282-4354-8971-7399C794057A}" type="presOf" srcId="{0235AB92-8DB6-4DF7-8D02-C11635B36A37}" destId="{2557A636-FF54-40C2-9BDE-9BBFAF3E482D}" srcOrd="0" destOrd="0" presId="urn:microsoft.com/office/officeart/2005/8/layout/vList5"/>
    <dgm:cxn modelId="{59C0126A-F31F-46E7-846C-1EC20C1FECDC}" srcId="{C31FE02D-09FC-4652-AAB2-9121628FD1E8}" destId="{EFA474BA-687C-4A9E-A0BF-E93293070DEB}" srcOrd="0" destOrd="0" parTransId="{979F81D1-44C3-408A-B925-FF37354311D2}" sibTransId="{BFF7230A-175C-46E7-978D-667E375C17B0}"/>
    <dgm:cxn modelId="{8CC0F67B-7B7D-4814-9F2F-6F9BBCFDC2ED}" type="presOf" srcId="{BD25402C-45EB-4258-A3A8-56C11386C5D1}" destId="{B58BC56C-3A55-440E-9268-463ACC72C30B}" srcOrd="0" destOrd="0" presId="urn:microsoft.com/office/officeart/2005/8/layout/vList5"/>
    <dgm:cxn modelId="{0C46487E-0484-4BFA-A0CD-D371AF93A7B8}" srcId="{0235AB92-8DB6-4DF7-8D02-C11635B36A37}" destId="{C31FE02D-09FC-4652-AAB2-9121628FD1E8}" srcOrd="3" destOrd="0" parTransId="{4B9BF3DD-3D57-44A1-A9F6-702622CF158F}" sibTransId="{60B1E79C-8C37-4C33-AA14-755823931E63}"/>
    <dgm:cxn modelId="{923FA78D-3E48-4904-A3DD-4C14E36CA781}" srcId="{0235AB92-8DB6-4DF7-8D02-C11635B36A37}" destId="{1D58E270-2772-4E5D-8CE9-E12E59539A7D}" srcOrd="2" destOrd="0" parTransId="{46EE1EFE-9A9B-4D3A-ABC2-AB6C240437AD}" sibTransId="{17C3057E-0DCE-45C1-8D9A-F92DBE7CBDAE}"/>
    <dgm:cxn modelId="{0E32BA8F-4229-4D9A-8169-F2546DDDC6B9}" srcId="{7D206A06-CEC4-4786-A415-C6C39DA0A3EC}" destId="{BD25402C-45EB-4258-A3A8-56C11386C5D1}" srcOrd="0" destOrd="0" parTransId="{8606DCB5-E84C-4A56-BBC2-A1E6815B7640}" sibTransId="{177259BA-BA61-4DC4-9135-7C3D17C67D81}"/>
    <dgm:cxn modelId="{DF67B299-E015-4C11-B514-4A479E33B395}" type="presOf" srcId="{7D206A06-CEC4-4786-A415-C6C39DA0A3EC}" destId="{6222E271-8857-4B2F-A4B7-0FEB2150CA8E}" srcOrd="0" destOrd="0" presId="urn:microsoft.com/office/officeart/2005/8/layout/vList5"/>
    <dgm:cxn modelId="{17827C9B-C03C-415D-9CFD-6FCD0D3F86D4}" type="presOf" srcId="{1B92CD0C-B7EE-415A-997C-C2A98A9788EE}" destId="{92DEBD29-0016-4C6A-B098-96F5B5BE39B2}" srcOrd="0" destOrd="0" presId="urn:microsoft.com/office/officeart/2005/8/layout/vList5"/>
    <dgm:cxn modelId="{47069EA7-762E-4F15-91BD-E27C63260F85}" srcId="{0235AB92-8DB6-4DF7-8D02-C11635B36A37}" destId="{4593409B-6AE8-476C-A564-794D435483E9}" srcOrd="0" destOrd="0" parTransId="{1A72310E-72C9-49B2-8623-AEBEE6EF6364}" sibTransId="{C2E4077E-55B9-4ECE-ACF8-2C131D798362}"/>
    <dgm:cxn modelId="{F71730CF-4E90-4CB0-97A5-8B07822B9E32}" type="presOf" srcId="{4593409B-6AE8-476C-A564-794D435483E9}" destId="{F0ABD117-8606-4940-A923-41F9F3BA964C}" srcOrd="0" destOrd="0" presId="urn:microsoft.com/office/officeart/2005/8/layout/vList5"/>
    <dgm:cxn modelId="{BE6A18DE-BC76-48F7-AA76-4C5B043B4AB1}" type="presOf" srcId="{FFC937DE-1213-491D-9D31-352835650F01}" destId="{F3C227B3-C1BB-4276-A13F-E226AFE60FC4}" srcOrd="0" destOrd="0" presId="urn:microsoft.com/office/officeart/2005/8/layout/vList5"/>
    <dgm:cxn modelId="{DD9F5AFE-9675-442B-9DBF-8B4577EC5AA0}" type="presOf" srcId="{C31FE02D-09FC-4652-AAB2-9121628FD1E8}" destId="{54A6C3E2-D809-4C5E-9096-343F5006818A}" srcOrd="0" destOrd="0" presId="urn:microsoft.com/office/officeart/2005/8/layout/vList5"/>
    <dgm:cxn modelId="{16962DFF-CA4E-4E55-856F-A2D6386C3AD3}" srcId="{1D58E270-2772-4E5D-8CE9-E12E59539A7D}" destId="{1B92CD0C-B7EE-415A-997C-C2A98A9788EE}" srcOrd="0" destOrd="0" parTransId="{28EA68F0-E011-4B26-8507-41181E40018A}" sibTransId="{4E3EAAEB-E1AD-4295-A387-0F0F4FAA38E0}"/>
    <dgm:cxn modelId="{E6B6B7E5-B378-46A4-8180-CE34656664A2}" type="presParOf" srcId="{2557A636-FF54-40C2-9BDE-9BBFAF3E482D}" destId="{3E4AC1E6-CA2A-4F63-8F64-81C316A0B5A0}" srcOrd="0" destOrd="0" presId="urn:microsoft.com/office/officeart/2005/8/layout/vList5"/>
    <dgm:cxn modelId="{A212A542-7F83-4A4C-9C9C-8DF2B6E90CC0}" type="presParOf" srcId="{3E4AC1E6-CA2A-4F63-8F64-81C316A0B5A0}" destId="{F0ABD117-8606-4940-A923-41F9F3BA964C}" srcOrd="0" destOrd="0" presId="urn:microsoft.com/office/officeart/2005/8/layout/vList5"/>
    <dgm:cxn modelId="{644B15A7-A3EC-41BD-AC11-896976398923}" type="presParOf" srcId="{3E4AC1E6-CA2A-4F63-8F64-81C316A0B5A0}" destId="{F3C227B3-C1BB-4276-A13F-E226AFE60FC4}" srcOrd="1" destOrd="0" presId="urn:microsoft.com/office/officeart/2005/8/layout/vList5"/>
    <dgm:cxn modelId="{9460B348-6819-4B80-BAFB-168A5559EAA9}" type="presParOf" srcId="{2557A636-FF54-40C2-9BDE-9BBFAF3E482D}" destId="{5ABC9519-6C53-4A01-BF40-6829BF3FC6E4}" srcOrd="1" destOrd="0" presId="urn:microsoft.com/office/officeart/2005/8/layout/vList5"/>
    <dgm:cxn modelId="{FBD6B20B-D623-40C2-89F9-0E96B975C9A9}" type="presParOf" srcId="{2557A636-FF54-40C2-9BDE-9BBFAF3E482D}" destId="{4B4E0214-CE9B-455E-9262-876ACB3D4AA0}" srcOrd="2" destOrd="0" presId="urn:microsoft.com/office/officeart/2005/8/layout/vList5"/>
    <dgm:cxn modelId="{F7236511-E995-4124-BFE8-D52455EE009E}" type="presParOf" srcId="{4B4E0214-CE9B-455E-9262-876ACB3D4AA0}" destId="{6222E271-8857-4B2F-A4B7-0FEB2150CA8E}" srcOrd="0" destOrd="0" presId="urn:microsoft.com/office/officeart/2005/8/layout/vList5"/>
    <dgm:cxn modelId="{6532834F-294C-4F6F-B591-D8EA96C852DC}" type="presParOf" srcId="{4B4E0214-CE9B-455E-9262-876ACB3D4AA0}" destId="{B58BC56C-3A55-440E-9268-463ACC72C30B}" srcOrd="1" destOrd="0" presId="urn:microsoft.com/office/officeart/2005/8/layout/vList5"/>
    <dgm:cxn modelId="{97D4FBB7-2BD3-4F3C-A2A1-304185497C41}" type="presParOf" srcId="{2557A636-FF54-40C2-9BDE-9BBFAF3E482D}" destId="{FCDAE116-8804-4512-A11A-2C2295F9D04E}" srcOrd="3" destOrd="0" presId="urn:microsoft.com/office/officeart/2005/8/layout/vList5"/>
    <dgm:cxn modelId="{B190F3EA-0BB2-4458-BE86-2F67018E5969}" type="presParOf" srcId="{2557A636-FF54-40C2-9BDE-9BBFAF3E482D}" destId="{C3CB52F0-37EE-400A-B435-DAF71A1A5825}" srcOrd="4" destOrd="0" presId="urn:microsoft.com/office/officeart/2005/8/layout/vList5"/>
    <dgm:cxn modelId="{FAC275A9-6861-4C0B-8251-FCFE4D3DA283}" type="presParOf" srcId="{C3CB52F0-37EE-400A-B435-DAF71A1A5825}" destId="{9314E8F8-4A21-4852-BB87-A10408DD1211}" srcOrd="0" destOrd="0" presId="urn:microsoft.com/office/officeart/2005/8/layout/vList5"/>
    <dgm:cxn modelId="{61C68F8E-3556-4131-BDD4-3B0348CDD68A}" type="presParOf" srcId="{C3CB52F0-37EE-400A-B435-DAF71A1A5825}" destId="{92DEBD29-0016-4C6A-B098-96F5B5BE39B2}" srcOrd="1" destOrd="0" presId="urn:microsoft.com/office/officeart/2005/8/layout/vList5"/>
    <dgm:cxn modelId="{F127E3C0-3233-45A8-ADDE-1571269E10C6}" type="presParOf" srcId="{2557A636-FF54-40C2-9BDE-9BBFAF3E482D}" destId="{52E53ADA-192B-42A8-930F-84239AFA6FED}" srcOrd="5" destOrd="0" presId="urn:microsoft.com/office/officeart/2005/8/layout/vList5"/>
    <dgm:cxn modelId="{6061DA66-E3B2-4E91-9935-0E9610AD29DD}" type="presParOf" srcId="{2557A636-FF54-40C2-9BDE-9BBFAF3E482D}" destId="{B1130254-0DB8-4531-B489-BB3DF0CFCAF8}" srcOrd="6" destOrd="0" presId="urn:microsoft.com/office/officeart/2005/8/layout/vList5"/>
    <dgm:cxn modelId="{372153CC-DB81-4A32-B876-93AEC3B9B666}" type="presParOf" srcId="{B1130254-0DB8-4531-B489-BB3DF0CFCAF8}" destId="{54A6C3E2-D809-4C5E-9096-343F5006818A}" srcOrd="0" destOrd="0" presId="urn:microsoft.com/office/officeart/2005/8/layout/vList5"/>
    <dgm:cxn modelId="{63F503EA-9DD6-4468-B5DC-67964F54C755}" type="presParOf" srcId="{B1130254-0DB8-4531-B489-BB3DF0CFCAF8}" destId="{011B5C5A-DF94-4749-823D-2E1FAC8E1DF0}"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4BB0B8-99CB-45F6-8C5D-B79FA2F77CD8}" type="doc">
      <dgm:prSet loTypeId="urn:microsoft.com/office/officeart/2018/2/layout/IconCircleList" loCatId="icon" qsTypeId="urn:microsoft.com/office/officeart/2005/8/quickstyle/simple1" qsCatId="simple" csTypeId="urn:microsoft.com/office/officeart/2005/8/colors/accent0_3" csCatId="mainScheme" phldr="1"/>
      <dgm:spPr/>
      <dgm:t>
        <a:bodyPr/>
        <a:lstStyle/>
        <a:p>
          <a:endParaRPr lang="en-US"/>
        </a:p>
      </dgm:t>
    </dgm:pt>
    <dgm:pt modelId="{1857F294-0999-4C0D-AED5-05C7264ECAF0}">
      <dgm:prSet/>
      <dgm:spPr/>
      <dgm:t>
        <a:bodyPr/>
        <a:lstStyle/>
        <a:p>
          <a:pPr>
            <a:lnSpc>
              <a:spcPct val="100000"/>
            </a:lnSpc>
          </a:pPr>
          <a:r>
            <a:rPr lang="en-US">
              <a:latin typeface="Century Gothic"/>
            </a:rPr>
            <a:t>Identify ‘who’ you are targeting</a:t>
          </a:r>
        </a:p>
      </dgm:t>
    </dgm:pt>
    <dgm:pt modelId="{5E4178B9-CB4A-4CE4-93C1-FA3AFF20C84D}" type="parTrans" cxnId="{E090034A-25B1-4BA6-8A7F-3776C4E02E47}">
      <dgm:prSet/>
      <dgm:spPr/>
      <dgm:t>
        <a:bodyPr/>
        <a:lstStyle/>
        <a:p>
          <a:endParaRPr lang="en-GB">
            <a:latin typeface="Century Gothic" panose="020B0502020202020204" pitchFamily="34" charset="0"/>
          </a:endParaRPr>
        </a:p>
      </dgm:t>
    </dgm:pt>
    <dgm:pt modelId="{5D44E1E1-79E3-4828-B9E1-BC4A7DAE9F4B}" type="sibTrans" cxnId="{E090034A-25B1-4BA6-8A7F-3776C4E02E47}">
      <dgm:prSet/>
      <dgm:spPr/>
      <dgm:t>
        <a:bodyPr/>
        <a:lstStyle/>
        <a:p>
          <a:pPr>
            <a:lnSpc>
              <a:spcPct val="100000"/>
            </a:lnSpc>
          </a:pPr>
          <a:endParaRPr lang="en-GB">
            <a:latin typeface="Century Gothic" panose="020B0502020202020204" pitchFamily="34" charset="0"/>
          </a:endParaRPr>
        </a:p>
      </dgm:t>
    </dgm:pt>
    <dgm:pt modelId="{517846F4-BA5C-44F4-AC6F-38D18E2DDAD2}">
      <dgm:prSet/>
      <dgm:spPr/>
      <dgm:t>
        <a:bodyPr/>
        <a:lstStyle/>
        <a:p>
          <a:pPr>
            <a:lnSpc>
              <a:spcPct val="100000"/>
            </a:lnSpc>
          </a:pPr>
          <a:r>
            <a:rPr lang="en-US">
              <a:latin typeface="Century Gothic"/>
            </a:rPr>
            <a:t>Pick the right platforms</a:t>
          </a:r>
        </a:p>
      </dgm:t>
    </dgm:pt>
    <dgm:pt modelId="{8AD9BA75-83C9-4D41-9E74-A8525078D2E1}" type="parTrans" cxnId="{AE6CD4A1-6974-4DC3-9B41-229B872D738D}">
      <dgm:prSet/>
      <dgm:spPr/>
      <dgm:t>
        <a:bodyPr/>
        <a:lstStyle/>
        <a:p>
          <a:endParaRPr lang="en-GB">
            <a:latin typeface="Century Gothic" panose="020B0502020202020204" pitchFamily="34" charset="0"/>
          </a:endParaRPr>
        </a:p>
      </dgm:t>
    </dgm:pt>
    <dgm:pt modelId="{1D3B8998-B91D-4ACC-85E8-F0FABB1D48D2}" type="sibTrans" cxnId="{AE6CD4A1-6974-4DC3-9B41-229B872D738D}">
      <dgm:prSet/>
      <dgm:spPr/>
      <dgm:t>
        <a:bodyPr/>
        <a:lstStyle/>
        <a:p>
          <a:pPr>
            <a:lnSpc>
              <a:spcPct val="100000"/>
            </a:lnSpc>
          </a:pPr>
          <a:endParaRPr lang="en-GB">
            <a:latin typeface="Century Gothic" panose="020B0502020202020204" pitchFamily="34" charset="0"/>
          </a:endParaRPr>
        </a:p>
      </dgm:t>
    </dgm:pt>
    <dgm:pt modelId="{453EDFC5-34D9-4F6A-997A-689003AF25E0}">
      <dgm:prSet/>
      <dgm:spPr/>
      <dgm:t>
        <a:bodyPr/>
        <a:lstStyle/>
        <a:p>
          <a:pPr>
            <a:lnSpc>
              <a:spcPct val="100000"/>
            </a:lnSpc>
          </a:pPr>
          <a:r>
            <a:rPr lang="en-US">
              <a:latin typeface="Century Gothic"/>
            </a:rPr>
            <a:t>Post regularly </a:t>
          </a:r>
        </a:p>
      </dgm:t>
    </dgm:pt>
    <dgm:pt modelId="{DB3D1195-C3C7-4404-B31E-D40FF452ACB8}" type="parTrans" cxnId="{EE283E0F-5882-45CB-9EF5-1685C01A009D}">
      <dgm:prSet/>
      <dgm:spPr/>
      <dgm:t>
        <a:bodyPr/>
        <a:lstStyle/>
        <a:p>
          <a:endParaRPr lang="en-GB">
            <a:latin typeface="Century Gothic" panose="020B0502020202020204" pitchFamily="34" charset="0"/>
          </a:endParaRPr>
        </a:p>
      </dgm:t>
    </dgm:pt>
    <dgm:pt modelId="{8E38FFAD-CDBD-41D4-9AA6-7422B3214B85}" type="sibTrans" cxnId="{EE283E0F-5882-45CB-9EF5-1685C01A009D}">
      <dgm:prSet/>
      <dgm:spPr/>
      <dgm:t>
        <a:bodyPr/>
        <a:lstStyle/>
        <a:p>
          <a:pPr>
            <a:lnSpc>
              <a:spcPct val="100000"/>
            </a:lnSpc>
          </a:pPr>
          <a:endParaRPr lang="en-GB">
            <a:latin typeface="Century Gothic" panose="020B0502020202020204" pitchFamily="34" charset="0"/>
          </a:endParaRPr>
        </a:p>
      </dgm:t>
    </dgm:pt>
    <dgm:pt modelId="{35699D13-D90E-4E45-B58F-A839C930CA7E}">
      <dgm:prSet/>
      <dgm:spPr/>
      <dgm:t>
        <a:bodyPr/>
        <a:lstStyle/>
        <a:p>
          <a:pPr>
            <a:lnSpc>
              <a:spcPct val="100000"/>
            </a:lnSpc>
          </a:pPr>
          <a:r>
            <a:rPr lang="en-US">
              <a:latin typeface="Century Gothic"/>
            </a:rPr>
            <a:t>Link back to your website</a:t>
          </a:r>
        </a:p>
      </dgm:t>
    </dgm:pt>
    <dgm:pt modelId="{E4B151AD-FA0B-4055-B31B-5EA3EBA62B97}" type="parTrans" cxnId="{3E5BB248-ABD0-4013-803B-D4B8E7AF6097}">
      <dgm:prSet/>
      <dgm:spPr/>
      <dgm:t>
        <a:bodyPr/>
        <a:lstStyle/>
        <a:p>
          <a:endParaRPr lang="en-GB">
            <a:latin typeface="Century Gothic" panose="020B0502020202020204" pitchFamily="34" charset="0"/>
          </a:endParaRPr>
        </a:p>
      </dgm:t>
    </dgm:pt>
    <dgm:pt modelId="{8D741E4F-405A-4373-B5E3-427F73B49252}" type="sibTrans" cxnId="{3E5BB248-ABD0-4013-803B-D4B8E7AF6097}">
      <dgm:prSet/>
      <dgm:spPr/>
      <dgm:t>
        <a:bodyPr/>
        <a:lstStyle/>
        <a:p>
          <a:pPr>
            <a:lnSpc>
              <a:spcPct val="100000"/>
            </a:lnSpc>
          </a:pPr>
          <a:endParaRPr lang="en-GB">
            <a:latin typeface="Century Gothic" panose="020B0502020202020204" pitchFamily="34" charset="0"/>
          </a:endParaRPr>
        </a:p>
      </dgm:t>
    </dgm:pt>
    <dgm:pt modelId="{D1F5DD79-2C9D-4C40-90ED-363F33EE1A14}">
      <dgm:prSet/>
      <dgm:spPr/>
      <dgm:t>
        <a:bodyPr/>
        <a:lstStyle/>
        <a:p>
          <a:pPr>
            <a:lnSpc>
              <a:spcPct val="100000"/>
            </a:lnSpc>
          </a:pPr>
          <a:r>
            <a:rPr lang="en-US">
              <a:latin typeface="Century Gothic"/>
            </a:rPr>
            <a:t>Track results and adjust approach</a:t>
          </a:r>
        </a:p>
      </dgm:t>
    </dgm:pt>
    <dgm:pt modelId="{FDAA3C7C-15BF-444A-875D-0196F5E8F6E0}" type="parTrans" cxnId="{E9AA70C8-81F5-48E1-B6E1-81885B9C0EE7}">
      <dgm:prSet/>
      <dgm:spPr/>
      <dgm:t>
        <a:bodyPr/>
        <a:lstStyle/>
        <a:p>
          <a:endParaRPr lang="en-GB">
            <a:latin typeface="Century Gothic" panose="020B0502020202020204" pitchFamily="34" charset="0"/>
          </a:endParaRPr>
        </a:p>
      </dgm:t>
    </dgm:pt>
    <dgm:pt modelId="{0311DED1-0162-4CA5-9193-3D11CDDBBC8E}" type="sibTrans" cxnId="{E9AA70C8-81F5-48E1-B6E1-81885B9C0EE7}">
      <dgm:prSet/>
      <dgm:spPr/>
      <dgm:t>
        <a:bodyPr/>
        <a:lstStyle/>
        <a:p>
          <a:pPr>
            <a:lnSpc>
              <a:spcPct val="100000"/>
            </a:lnSpc>
          </a:pPr>
          <a:endParaRPr lang="en-GB">
            <a:latin typeface="Century Gothic" panose="020B0502020202020204" pitchFamily="34" charset="0"/>
          </a:endParaRPr>
        </a:p>
      </dgm:t>
    </dgm:pt>
    <dgm:pt modelId="{8CAFD58E-E08E-4722-B6C2-1FA04041856E}">
      <dgm:prSet/>
      <dgm:spPr/>
      <dgm:t>
        <a:bodyPr/>
        <a:lstStyle/>
        <a:p>
          <a:pPr>
            <a:lnSpc>
              <a:spcPct val="100000"/>
            </a:lnSpc>
          </a:pPr>
          <a:r>
            <a:rPr lang="en-US">
              <a:latin typeface="Century Gothic"/>
            </a:rPr>
            <a:t>Keep content light and relevant to the platform</a:t>
          </a:r>
        </a:p>
      </dgm:t>
    </dgm:pt>
    <dgm:pt modelId="{3FA008AA-3F23-4CB8-977B-D3D4BAE80917}" type="parTrans" cxnId="{DCE84882-8562-4BB9-9AFC-AFD14E5DFF1E}">
      <dgm:prSet/>
      <dgm:spPr/>
      <dgm:t>
        <a:bodyPr/>
        <a:lstStyle/>
        <a:p>
          <a:endParaRPr lang="en-GB">
            <a:latin typeface="Century Gothic" panose="020B0502020202020204" pitchFamily="34" charset="0"/>
          </a:endParaRPr>
        </a:p>
      </dgm:t>
    </dgm:pt>
    <dgm:pt modelId="{66028C05-C80B-4333-A196-5F41B912D345}" type="sibTrans" cxnId="{DCE84882-8562-4BB9-9AFC-AFD14E5DFF1E}">
      <dgm:prSet/>
      <dgm:spPr/>
      <dgm:t>
        <a:bodyPr/>
        <a:lstStyle/>
        <a:p>
          <a:pPr>
            <a:lnSpc>
              <a:spcPct val="100000"/>
            </a:lnSpc>
          </a:pPr>
          <a:endParaRPr lang="en-GB">
            <a:latin typeface="Century Gothic" panose="020B0502020202020204" pitchFamily="34" charset="0"/>
          </a:endParaRPr>
        </a:p>
      </dgm:t>
    </dgm:pt>
    <dgm:pt modelId="{EFB998DC-5F27-4C54-95DB-08A8A78D66C8}">
      <dgm:prSet phldr="0"/>
      <dgm:spPr/>
      <dgm:t>
        <a:bodyPr/>
        <a:lstStyle/>
        <a:p>
          <a:pPr>
            <a:lnSpc>
              <a:spcPct val="100000"/>
            </a:lnSpc>
          </a:pPr>
          <a:r>
            <a:rPr lang="en-US" dirty="0">
              <a:latin typeface="Century Gothic"/>
            </a:rPr>
            <a:t>Keep colors, fonts and tone of voice consistent</a:t>
          </a:r>
          <a:endParaRPr lang="en-GB" dirty="0"/>
        </a:p>
      </dgm:t>
    </dgm:pt>
    <dgm:pt modelId="{A1EF886C-A49B-4F61-9580-7E699EA19C66}" type="parTrans" cxnId="{73B4295B-1CB3-4376-8F31-19DF3415C343}">
      <dgm:prSet/>
      <dgm:spPr/>
      <dgm:t>
        <a:bodyPr/>
        <a:lstStyle/>
        <a:p>
          <a:endParaRPr lang="en-GB"/>
        </a:p>
      </dgm:t>
    </dgm:pt>
    <dgm:pt modelId="{8C07FA8F-922F-4320-B16D-A5BFDDB0B7A9}" type="sibTrans" cxnId="{73B4295B-1CB3-4376-8F31-19DF3415C343}">
      <dgm:prSet/>
      <dgm:spPr/>
      <dgm:t>
        <a:bodyPr/>
        <a:lstStyle/>
        <a:p>
          <a:pPr>
            <a:lnSpc>
              <a:spcPct val="100000"/>
            </a:lnSpc>
          </a:pPr>
          <a:endParaRPr lang="en-GB"/>
        </a:p>
      </dgm:t>
    </dgm:pt>
    <dgm:pt modelId="{16EB7C9E-CE6F-4C7A-8B4F-EEDC4FED3D77}">
      <dgm:prSet phldr="0"/>
      <dgm:spPr/>
      <dgm:t>
        <a:bodyPr/>
        <a:lstStyle/>
        <a:p>
          <a:pPr>
            <a:lnSpc>
              <a:spcPct val="100000"/>
            </a:lnSpc>
          </a:pPr>
          <a:r>
            <a:rPr lang="en-US">
              <a:latin typeface="Century Gothic"/>
            </a:rPr>
            <a:t>Respond to comments, messages and mentions </a:t>
          </a:r>
        </a:p>
      </dgm:t>
    </dgm:pt>
    <dgm:pt modelId="{E815206E-A642-4A39-9675-F3A7AEDFE188}" type="parTrans" cxnId="{0FDE6467-C453-4D0C-ACFA-53C71FE2BA88}">
      <dgm:prSet/>
      <dgm:spPr/>
      <dgm:t>
        <a:bodyPr/>
        <a:lstStyle/>
        <a:p>
          <a:endParaRPr lang="en-GB"/>
        </a:p>
      </dgm:t>
    </dgm:pt>
    <dgm:pt modelId="{27012745-EEAA-4033-AF64-B828434D59EE}" type="sibTrans" cxnId="{0FDE6467-C453-4D0C-ACFA-53C71FE2BA88}">
      <dgm:prSet/>
      <dgm:spPr/>
      <dgm:t>
        <a:bodyPr/>
        <a:lstStyle/>
        <a:p>
          <a:pPr>
            <a:lnSpc>
              <a:spcPct val="100000"/>
            </a:lnSpc>
          </a:pPr>
          <a:endParaRPr lang="en-GB"/>
        </a:p>
      </dgm:t>
    </dgm:pt>
    <dgm:pt modelId="{D7482192-B231-4D12-8CA4-46A2945406B9}">
      <dgm:prSet phldr="0"/>
      <dgm:spPr/>
      <dgm:t>
        <a:bodyPr/>
        <a:lstStyle/>
        <a:p>
          <a:pPr rtl="0">
            <a:lnSpc>
              <a:spcPct val="100000"/>
            </a:lnSpc>
          </a:pPr>
          <a:r>
            <a:rPr lang="en-US">
              <a:latin typeface="Century Gothic"/>
            </a:rPr>
            <a:t>Experiment with scheduling times to see when your audience is most active</a:t>
          </a:r>
        </a:p>
      </dgm:t>
    </dgm:pt>
    <dgm:pt modelId="{CB680E06-D403-4CB2-B709-F020A6D61E8F}" type="parTrans" cxnId="{1050E73B-D3D7-4C56-9A20-4CF2079796CC}">
      <dgm:prSet/>
      <dgm:spPr/>
      <dgm:t>
        <a:bodyPr/>
        <a:lstStyle/>
        <a:p>
          <a:endParaRPr lang="en-GB"/>
        </a:p>
      </dgm:t>
    </dgm:pt>
    <dgm:pt modelId="{EE9E69D6-B984-48D8-8799-088885D9225C}" type="sibTrans" cxnId="{1050E73B-D3D7-4C56-9A20-4CF2079796CC}">
      <dgm:prSet/>
      <dgm:spPr/>
      <dgm:t>
        <a:bodyPr/>
        <a:lstStyle/>
        <a:p>
          <a:pPr>
            <a:lnSpc>
              <a:spcPct val="100000"/>
            </a:lnSpc>
          </a:pPr>
          <a:endParaRPr lang="en-GB"/>
        </a:p>
      </dgm:t>
    </dgm:pt>
    <dgm:pt modelId="{737B5DCE-E986-4655-BEDC-E8C42BE79CA9}" type="pres">
      <dgm:prSet presAssocID="{C04BB0B8-99CB-45F6-8C5D-B79FA2F77CD8}" presName="root" presStyleCnt="0">
        <dgm:presLayoutVars>
          <dgm:dir/>
          <dgm:resizeHandles val="exact"/>
        </dgm:presLayoutVars>
      </dgm:prSet>
      <dgm:spPr/>
    </dgm:pt>
    <dgm:pt modelId="{E5652A9E-34DB-414B-AF25-3BA2D2FF7962}" type="pres">
      <dgm:prSet presAssocID="{C04BB0B8-99CB-45F6-8C5D-B79FA2F77CD8}" presName="container" presStyleCnt="0">
        <dgm:presLayoutVars>
          <dgm:dir/>
          <dgm:resizeHandles val="exact"/>
        </dgm:presLayoutVars>
      </dgm:prSet>
      <dgm:spPr/>
    </dgm:pt>
    <dgm:pt modelId="{D25B4742-BD07-45B5-A055-7A7E7DA36C8A}" type="pres">
      <dgm:prSet presAssocID="{1857F294-0999-4C0D-AED5-05C7264ECAF0}" presName="compNode" presStyleCnt="0"/>
      <dgm:spPr/>
    </dgm:pt>
    <dgm:pt modelId="{3061D8DB-91BE-45B5-A8CE-AA6B4E360A35}" type="pres">
      <dgm:prSet presAssocID="{1857F294-0999-4C0D-AED5-05C7264ECAF0}" presName="iconBgRect" presStyleLbl="bgShp" presStyleIdx="0" presStyleCnt="9"/>
      <dgm:spPr/>
    </dgm:pt>
    <dgm:pt modelId="{3783C598-0B03-4292-AD75-05AC10561824}" type="pres">
      <dgm:prSet presAssocID="{1857F294-0999-4C0D-AED5-05C7264ECAF0}"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nline Network with solid fill"/>
        </a:ext>
      </dgm:extLst>
    </dgm:pt>
    <dgm:pt modelId="{F14AF4D2-CA49-41D3-BD9A-D5479509CAB4}" type="pres">
      <dgm:prSet presAssocID="{1857F294-0999-4C0D-AED5-05C7264ECAF0}" presName="spaceRect" presStyleCnt="0"/>
      <dgm:spPr/>
    </dgm:pt>
    <dgm:pt modelId="{149359F5-9219-4F0C-88D4-030B0893F49E}" type="pres">
      <dgm:prSet presAssocID="{1857F294-0999-4C0D-AED5-05C7264ECAF0}" presName="textRect" presStyleLbl="revTx" presStyleIdx="0" presStyleCnt="9">
        <dgm:presLayoutVars>
          <dgm:chMax val="1"/>
          <dgm:chPref val="1"/>
        </dgm:presLayoutVars>
      </dgm:prSet>
      <dgm:spPr/>
    </dgm:pt>
    <dgm:pt modelId="{3E04435F-3370-4C47-9B04-2DC0315FFF56}" type="pres">
      <dgm:prSet presAssocID="{5D44E1E1-79E3-4828-B9E1-BC4A7DAE9F4B}" presName="sibTrans" presStyleLbl="sibTrans2D1" presStyleIdx="0" presStyleCnt="0"/>
      <dgm:spPr/>
    </dgm:pt>
    <dgm:pt modelId="{7D4AC820-EE73-4D9E-A8A4-CC7AEDAFFB40}" type="pres">
      <dgm:prSet presAssocID="{517846F4-BA5C-44F4-AC6F-38D18E2DDAD2}" presName="compNode" presStyleCnt="0"/>
      <dgm:spPr/>
    </dgm:pt>
    <dgm:pt modelId="{9FCEF4B0-12EF-4C5D-9049-F915192681DD}" type="pres">
      <dgm:prSet presAssocID="{517846F4-BA5C-44F4-AC6F-38D18E2DDAD2}" presName="iconBgRect" presStyleLbl="bgShp" presStyleIdx="1" presStyleCnt="9"/>
      <dgm:spPr/>
    </dgm:pt>
    <dgm:pt modelId="{0AAE4BAE-BB90-422B-8CB6-C8C80A226D8A}" type="pres">
      <dgm:prSet presAssocID="{517846F4-BA5C-44F4-AC6F-38D18E2DDAD2}" presName="iconRect" presStyleLbl="node1" presStyleIdx="1" presStyleCnt="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nline Network with solid fill"/>
        </a:ext>
      </dgm:extLst>
    </dgm:pt>
    <dgm:pt modelId="{EABB334E-6FCD-4B0F-937E-39281032D742}" type="pres">
      <dgm:prSet presAssocID="{517846F4-BA5C-44F4-AC6F-38D18E2DDAD2}" presName="spaceRect" presStyleCnt="0"/>
      <dgm:spPr/>
    </dgm:pt>
    <dgm:pt modelId="{81B23FD3-39FA-4728-BF07-CE24F60A4CA7}" type="pres">
      <dgm:prSet presAssocID="{517846F4-BA5C-44F4-AC6F-38D18E2DDAD2}" presName="textRect" presStyleLbl="revTx" presStyleIdx="1" presStyleCnt="9">
        <dgm:presLayoutVars>
          <dgm:chMax val="1"/>
          <dgm:chPref val="1"/>
        </dgm:presLayoutVars>
      </dgm:prSet>
      <dgm:spPr/>
    </dgm:pt>
    <dgm:pt modelId="{6936FFCF-0356-46F3-856D-840D566D29DB}" type="pres">
      <dgm:prSet presAssocID="{1D3B8998-B91D-4ACC-85E8-F0FABB1D48D2}" presName="sibTrans" presStyleLbl="sibTrans2D1" presStyleIdx="0" presStyleCnt="0"/>
      <dgm:spPr/>
    </dgm:pt>
    <dgm:pt modelId="{F30F55F1-D536-4097-ACDE-5DEDA41D4881}" type="pres">
      <dgm:prSet presAssocID="{453EDFC5-34D9-4F6A-997A-689003AF25E0}" presName="compNode" presStyleCnt="0"/>
      <dgm:spPr/>
    </dgm:pt>
    <dgm:pt modelId="{87066897-BDAB-4E7C-95F7-DC4C737FDAE3}" type="pres">
      <dgm:prSet presAssocID="{453EDFC5-34D9-4F6A-997A-689003AF25E0}" presName="iconBgRect" presStyleLbl="bgShp" presStyleIdx="2" presStyleCnt="9"/>
      <dgm:spPr/>
    </dgm:pt>
    <dgm:pt modelId="{43E48248-DB63-4641-A5B7-198235C2E556}" type="pres">
      <dgm:prSet presAssocID="{453EDFC5-34D9-4F6A-997A-689003AF25E0}" presName="iconRect" presStyleLbl="node1" presStyleIdx="2" presStyleCnt="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nline Network with solid fill"/>
        </a:ext>
      </dgm:extLst>
    </dgm:pt>
    <dgm:pt modelId="{C91654F8-AA19-4787-B146-EC6FFAC86FD3}" type="pres">
      <dgm:prSet presAssocID="{453EDFC5-34D9-4F6A-997A-689003AF25E0}" presName="spaceRect" presStyleCnt="0"/>
      <dgm:spPr/>
    </dgm:pt>
    <dgm:pt modelId="{2E5CEC34-7F2B-43E1-9BB1-4194C6EA4851}" type="pres">
      <dgm:prSet presAssocID="{453EDFC5-34D9-4F6A-997A-689003AF25E0}" presName="textRect" presStyleLbl="revTx" presStyleIdx="2" presStyleCnt="9">
        <dgm:presLayoutVars>
          <dgm:chMax val="1"/>
          <dgm:chPref val="1"/>
        </dgm:presLayoutVars>
      </dgm:prSet>
      <dgm:spPr/>
    </dgm:pt>
    <dgm:pt modelId="{3AE2A969-5711-48D6-A226-B8AD31C06DD2}" type="pres">
      <dgm:prSet presAssocID="{8E38FFAD-CDBD-41D4-9AA6-7422B3214B85}" presName="sibTrans" presStyleLbl="sibTrans2D1" presStyleIdx="0" presStyleCnt="0"/>
      <dgm:spPr/>
    </dgm:pt>
    <dgm:pt modelId="{BD50ADEA-649D-4C5F-9154-26B420795932}" type="pres">
      <dgm:prSet presAssocID="{EFB998DC-5F27-4C54-95DB-08A8A78D66C8}" presName="compNode" presStyleCnt="0"/>
      <dgm:spPr/>
    </dgm:pt>
    <dgm:pt modelId="{98916111-6BAA-4337-A410-E5961B85FB75}" type="pres">
      <dgm:prSet presAssocID="{EFB998DC-5F27-4C54-95DB-08A8A78D66C8}" presName="iconBgRect" presStyleLbl="bgShp" presStyleIdx="3" presStyleCnt="9"/>
      <dgm:spPr/>
    </dgm:pt>
    <dgm:pt modelId="{8E328793-69AA-414E-A10A-6DF4DB555C27}" type="pres">
      <dgm:prSet presAssocID="{EFB998DC-5F27-4C54-95DB-08A8A78D66C8}" presName="iconRect" presStyleLbl="node1" presStyleIdx="3" presStyleCnt="9"/>
      <dgm:spPr/>
    </dgm:pt>
    <dgm:pt modelId="{AA292F21-809D-4117-8EBB-92BE1A393CBF}" type="pres">
      <dgm:prSet presAssocID="{EFB998DC-5F27-4C54-95DB-08A8A78D66C8}" presName="spaceRect" presStyleCnt="0"/>
      <dgm:spPr/>
    </dgm:pt>
    <dgm:pt modelId="{90AF5383-1830-4377-B762-1687348E81D6}" type="pres">
      <dgm:prSet presAssocID="{EFB998DC-5F27-4C54-95DB-08A8A78D66C8}" presName="textRect" presStyleLbl="revTx" presStyleIdx="3" presStyleCnt="9">
        <dgm:presLayoutVars>
          <dgm:chMax val="1"/>
          <dgm:chPref val="1"/>
        </dgm:presLayoutVars>
      </dgm:prSet>
      <dgm:spPr/>
    </dgm:pt>
    <dgm:pt modelId="{CCB1AA62-9B1D-4DBA-AADF-D773500F88C8}" type="pres">
      <dgm:prSet presAssocID="{8C07FA8F-922F-4320-B16D-A5BFDDB0B7A9}" presName="sibTrans" presStyleLbl="sibTrans2D1" presStyleIdx="0" presStyleCnt="0"/>
      <dgm:spPr/>
    </dgm:pt>
    <dgm:pt modelId="{B7A7F43E-BDC6-4D1C-B940-C2F62AC202D7}" type="pres">
      <dgm:prSet presAssocID="{8CAFD58E-E08E-4722-B6C2-1FA04041856E}" presName="compNode" presStyleCnt="0"/>
      <dgm:spPr/>
    </dgm:pt>
    <dgm:pt modelId="{94ECEB99-1C8E-4A5D-8BC1-A89DEE185735}" type="pres">
      <dgm:prSet presAssocID="{8CAFD58E-E08E-4722-B6C2-1FA04041856E}" presName="iconBgRect" presStyleLbl="bgShp" presStyleIdx="4" presStyleCnt="9"/>
      <dgm:spPr/>
    </dgm:pt>
    <dgm:pt modelId="{B6EF1037-F99D-448B-8EFA-06F6DA2329C9}" type="pres">
      <dgm:prSet presAssocID="{8CAFD58E-E08E-4722-B6C2-1FA04041856E}" presName="iconRect" presStyleLbl="node1" presStyleIdx="4"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nline Network with solid fill"/>
        </a:ext>
      </dgm:extLst>
    </dgm:pt>
    <dgm:pt modelId="{313B6B7A-2FF3-4112-9526-328A8EA174E7}" type="pres">
      <dgm:prSet presAssocID="{8CAFD58E-E08E-4722-B6C2-1FA04041856E}" presName="spaceRect" presStyleCnt="0"/>
      <dgm:spPr/>
    </dgm:pt>
    <dgm:pt modelId="{69E98DF3-7E59-4875-A2B1-7941F9186700}" type="pres">
      <dgm:prSet presAssocID="{8CAFD58E-E08E-4722-B6C2-1FA04041856E}" presName="textRect" presStyleLbl="revTx" presStyleIdx="4" presStyleCnt="9">
        <dgm:presLayoutVars>
          <dgm:chMax val="1"/>
          <dgm:chPref val="1"/>
        </dgm:presLayoutVars>
      </dgm:prSet>
      <dgm:spPr/>
    </dgm:pt>
    <dgm:pt modelId="{78A7FE15-EC6F-42EA-AE91-7E3714701806}" type="pres">
      <dgm:prSet presAssocID="{66028C05-C80B-4333-A196-5F41B912D345}" presName="sibTrans" presStyleLbl="sibTrans2D1" presStyleIdx="0" presStyleCnt="0"/>
      <dgm:spPr/>
    </dgm:pt>
    <dgm:pt modelId="{09FC3CDC-179F-4A06-94F2-5E0CE3A949CD}" type="pres">
      <dgm:prSet presAssocID="{16EB7C9E-CE6F-4C7A-8B4F-EEDC4FED3D77}" presName="compNode" presStyleCnt="0"/>
      <dgm:spPr/>
    </dgm:pt>
    <dgm:pt modelId="{D3828805-B2FB-42E1-A765-49C636DD81D4}" type="pres">
      <dgm:prSet presAssocID="{16EB7C9E-CE6F-4C7A-8B4F-EEDC4FED3D77}" presName="iconBgRect" presStyleLbl="bgShp" presStyleIdx="5" presStyleCnt="9"/>
      <dgm:spPr/>
    </dgm:pt>
    <dgm:pt modelId="{B344FDBE-BDA4-4B24-839A-E332B33C6A1F}" type="pres">
      <dgm:prSet presAssocID="{16EB7C9E-CE6F-4C7A-8B4F-EEDC4FED3D77}" presName="iconRect" presStyleLbl="node1" presStyleIdx="5" presStyleCnt="9"/>
      <dgm:spPr/>
    </dgm:pt>
    <dgm:pt modelId="{E7B9DA84-12BB-467E-8E5E-423C59AC7187}" type="pres">
      <dgm:prSet presAssocID="{16EB7C9E-CE6F-4C7A-8B4F-EEDC4FED3D77}" presName="spaceRect" presStyleCnt="0"/>
      <dgm:spPr/>
    </dgm:pt>
    <dgm:pt modelId="{58A7BE8D-4D22-44E1-BD31-855BCC5BAA60}" type="pres">
      <dgm:prSet presAssocID="{16EB7C9E-CE6F-4C7A-8B4F-EEDC4FED3D77}" presName="textRect" presStyleLbl="revTx" presStyleIdx="5" presStyleCnt="9">
        <dgm:presLayoutVars>
          <dgm:chMax val="1"/>
          <dgm:chPref val="1"/>
        </dgm:presLayoutVars>
      </dgm:prSet>
      <dgm:spPr/>
    </dgm:pt>
    <dgm:pt modelId="{E44F7CE9-808A-4556-9D53-8EAEC2A13964}" type="pres">
      <dgm:prSet presAssocID="{27012745-EEAA-4033-AF64-B828434D59EE}" presName="sibTrans" presStyleLbl="sibTrans2D1" presStyleIdx="0" presStyleCnt="0"/>
      <dgm:spPr/>
    </dgm:pt>
    <dgm:pt modelId="{A9BF0CA0-1423-419A-AF32-62D3ABEA8615}" type="pres">
      <dgm:prSet presAssocID="{35699D13-D90E-4E45-B58F-A839C930CA7E}" presName="compNode" presStyleCnt="0"/>
      <dgm:spPr/>
    </dgm:pt>
    <dgm:pt modelId="{275E4F46-8626-4DB3-86D6-94183FF80F4A}" type="pres">
      <dgm:prSet presAssocID="{35699D13-D90E-4E45-B58F-A839C930CA7E}" presName="iconBgRect" presStyleLbl="bgShp" presStyleIdx="6" presStyleCnt="9"/>
      <dgm:spPr/>
    </dgm:pt>
    <dgm:pt modelId="{F7BAFBA6-F289-4F77-879F-E359C3BFE67A}" type="pres">
      <dgm:prSet presAssocID="{35699D13-D90E-4E45-B58F-A839C930CA7E}" presName="iconRect" presStyleLbl="node1" presStyleIdx="6"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nline Network with solid fill"/>
        </a:ext>
      </dgm:extLst>
    </dgm:pt>
    <dgm:pt modelId="{35F7DAC6-8741-40F8-8AE7-70582A927ED5}" type="pres">
      <dgm:prSet presAssocID="{35699D13-D90E-4E45-B58F-A839C930CA7E}" presName="spaceRect" presStyleCnt="0"/>
      <dgm:spPr/>
    </dgm:pt>
    <dgm:pt modelId="{5D854BA5-D4C5-471B-9A67-4C13BEC637C9}" type="pres">
      <dgm:prSet presAssocID="{35699D13-D90E-4E45-B58F-A839C930CA7E}" presName="textRect" presStyleLbl="revTx" presStyleIdx="6" presStyleCnt="9">
        <dgm:presLayoutVars>
          <dgm:chMax val="1"/>
          <dgm:chPref val="1"/>
        </dgm:presLayoutVars>
      </dgm:prSet>
      <dgm:spPr/>
    </dgm:pt>
    <dgm:pt modelId="{84EA8198-8DE9-454F-BE8A-E4B516244B20}" type="pres">
      <dgm:prSet presAssocID="{8D741E4F-405A-4373-B5E3-427F73B49252}" presName="sibTrans" presStyleLbl="sibTrans2D1" presStyleIdx="0" presStyleCnt="0"/>
      <dgm:spPr/>
    </dgm:pt>
    <dgm:pt modelId="{0A7C938F-CF86-4061-BE7D-F806FEAD4C09}" type="pres">
      <dgm:prSet presAssocID="{D7482192-B231-4D12-8CA4-46A2945406B9}" presName="compNode" presStyleCnt="0"/>
      <dgm:spPr/>
    </dgm:pt>
    <dgm:pt modelId="{DF73FFD6-F774-4F0E-A8D7-286A3ACB6FFE}" type="pres">
      <dgm:prSet presAssocID="{D7482192-B231-4D12-8CA4-46A2945406B9}" presName="iconBgRect" presStyleLbl="bgShp" presStyleIdx="7" presStyleCnt="9"/>
      <dgm:spPr/>
    </dgm:pt>
    <dgm:pt modelId="{BEA90339-E7FA-4FDD-BCD3-7212611B2375}" type="pres">
      <dgm:prSet presAssocID="{D7482192-B231-4D12-8CA4-46A2945406B9}" presName="iconRect" presStyleLbl="node1" presStyleIdx="7" presStyleCnt="9"/>
      <dgm:spPr/>
    </dgm:pt>
    <dgm:pt modelId="{56FDD742-0038-4805-965D-BF5B2A313263}" type="pres">
      <dgm:prSet presAssocID="{D7482192-B231-4D12-8CA4-46A2945406B9}" presName="spaceRect" presStyleCnt="0"/>
      <dgm:spPr/>
    </dgm:pt>
    <dgm:pt modelId="{82A9D54F-D5E3-4056-890C-1A7D7013DFC7}" type="pres">
      <dgm:prSet presAssocID="{D7482192-B231-4D12-8CA4-46A2945406B9}" presName="textRect" presStyleLbl="revTx" presStyleIdx="7" presStyleCnt="9">
        <dgm:presLayoutVars>
          <dgm:chMax val="1"/>
          <dgm:chPref val="1"/>
        </dgm:presLayoutVars>
      </dgm:prSet>
      <dgm:spPr/>
    </dgm:pt>
    <dgm:pt modelId="{D2899A60-4136-4E7F-9C3F-AF814D211E51}" type="pres">
      <dgm:prSet presAssocID="{EE9E69D6-B984-48D8-8799-088885D9225C}" presName="sibTrans" presStyleLbl="sibTrans2D1" presStyleIdx="0" presStyleCnt="0"/>
      <dgm:spPr/>
    </dgm:pt>
    <dgm:pt modelId="{F4B669EE-60DE-4EB1-8831-01F1F2ABD972}" type="pres">
      <dgm:prSet presAssocID="{D1F5DD79-2C9D-4C40-90ED-363F33EE1A14}" presName="compNode" presStyleCnt="0"/>
      <dgm:spPr/>
    </dgm:pt>
    <dgm:pt modelId="{143D300C-DC2C-4B33-A566-CC8C98D4436C}" type="pres">
      <dgm:prSet presAssocID="{D1F5DD79-2C9D-4C40-90ED-363F33EE1A14}" presName="iconBgRect" presStyleLbl="bgShp" presStyleIdx="8" presStyleCnt="9"/>
      <dgm:spPr/>
    </dgm:pt>
    <dgm:pt modelId="{BA413D07-841E-478B-A95F-A9210917DD39}" type="pres">
      <dgm:prSet presAssocID="{D1F5DD79-2C9D-4C40-90ED-363F33EE1A14}" presName="iconRect" presStyleLbl="node1" presStyleIdx="8"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nline Network with solid fill"/>
        </a:ext>
      </dgm:extLst>
    </dgm:pt>
    <dgm:pt modelId="{8E9A9144-8227-4742-8ACB-673FF0C8F48D}" type="pres">
      <dgm:prSet presAssocID="{D1F5DD79-2C9D-4C40-90ED-363F33EE1A14}" presName="spaceRect" presStyleCnt="0"/>
      <dgm:spPr/>
    </dgm:pt>
    <dgm:pt modelId="{0C2F525E-86AA-4C9E-93F5-5E537CC461F8}" type="pres">
      <dgm:prSet presAssocID="{D1F5DD79-2C9D-4C40-90ED-363F33EE1A14}" presName="textRect" presStyleLbl="revTx" presStyleIdx="8" presStyleCnt="9">
        <dgm:presLayoutVars>
          <dgm:chMax val="1"/>
          <dgm:chPref val="1"/>
        </dgm:presLayoutVars>
      </dgm:prSet>
      <dgm:spPr/>
    </dgm:pt>
  </dgm:ptLst>
  <dgm:cxnLst>
    <dgm:cxn modelId="{BD02250D-8774-494F-B451-450ABD923C00}" type="presOf" srcId="{453EDFC5-34D9-4F6A-997A-689003AF25E0}" destId="{2E5CEC34-7F2B-43E1-9BB1-4194C6EA4851}" srcOrd="0" destOrd="0" presId="urn:microsoft.com/office/officeart/2018/2/layout/IconCircleList"/>
    <dgm:cxn modelId="{EE283E0F-5882-45CB-9EF5-1685C01A009D}" srcId="{C04BB0B8-99CB-45F6-8C5D-B79FA2F77CD8}" destId="{453EDFC5-34D9-4F6A-997A-689003AF25E0}" srcOrd="2" destOrd="0" parTransId="{DB3D1195-C3C7-4404-B31E-D40FF452ACB8}" sibTransId="{8E38FFAD-CDBD-41D4-9AA6-7422B3214B85}"/>
    <dgm:cxn modelId="{D014E91F-04EC-4317-89A8-FB093A82E24E}" type="presOf" srcId="{66028C05-C80B-4333-A196-5F41B912D345}" destId="{78A7FE15-EC6F-42EA-AE91-7E3714701806}" srcOrd="0" destOrd="0" presId="urn:microsoft.com/office/officeart/2018/2/layout/IconCircleList"/>
    <dgm:cxn modelId="{CFBB1B26-F1F2-443C-B5F1-21EC790BD472}" type="presOf" srcId="{8E38FFAD-CDBD-41D4-9AA6-7422B3214B85}" destId="{3AE2A969-5711-48D6-A226-B8AD31C06DD2}" srcOrd="0" destOrd="0" presId="urn:microsoft.com/office/officeart/2018/2/layout/IconCircleList"/>
    <dgm:cxn modelId="{A4E9B329-4787-4737-B37A-4023D07E3E82}" type="presOf" srcId="{16EB7C9E-CE6F-4C7A-8B4F-EEDC4FED3D77}" destId="{58A7BE8D-4D22-44E1-BD31-855BCC5BAA60}" srcOrd="0" destOrd="0" presId="urn:microsoft.com/office/officeart/2018/2/layout/IconCircleList"/>
    <dgm:cxn modelId="{B6DE0032-C8EA-4E94-A7BC-DE69C266A708}" type="presOf" srcId="{35699D13-D90E-4E45-B58F-A839C930CA7E}" destId="{5D854BA5-D4C5-471B-9A67-4C13BEC637C9}" srcOrd="0" destOrd="0" presId="urn:microsoft.com/office/officeart/2018/2/layout/IconCircleList"/>
    <dgm:cxn modelId="{1050E73B-D3D7-4C56-9A20-4CF2079796CC}" srcId="{C04BB0B8-99CB-45F6-8C5D-B79FA2F77CD8}" destId="{D7482192-B231-4D12-8CA4-46A2945406B9}" srcOrd="7" destOrd="0" parTransId="{CB680E06-D403-4CB2-B709-F020A6D61E8F}" sibTransId="{EE9E69D6-B984-48D8-8799-088885D9225C}"/>
    <dgm:cxn modelId="{73B4295B-1CB3-4376-8F31-19DF3415C343}" srcId="{C04BB0B8-99CB-45F6-8C5D-B79FA2F77CD8}" destId="{EFB998DC-5F27-4C54-95DB-08A8A78D66C8}" srcOrd="3" destOrd="0" parTransId="{A1EF886C-A49B-4F61-9580-7E699EA19C66}" sibTransId="{8C07FA8F-922F-4320-B16D-A5BFDDB0B7A9}"/>
    <dgm:cxn modelId="{0FDE6467-C453-4D0C-ACFA-53C71FE2BA88}" srcId="{C04BB0B8-99CB-45F6-8C5D-B79FA2F77CD8}" destId="{16EB7C9E-CE6F-4C7A-8B4F-EEDC4FED3D77}" srcOrd="5" destOrd="0" parTransId="{E815206E-A642-4A39-9675-F3A7AEDFE188}" sibTransId="{27012745-EEAA-4033-AF64-B828434D59EE}"/>
    <dgm:cxn modelId="{3E5BB248-ABD0-4013-803B-D4B8E7AF6097}" srcId="{C04BB0B8-99CB-45F6-8C5D-B79FA2F77CD8}" destId="{35699D13-D90E-4E45-B58F-A839C930CA7E}" srcOrd="6" destOrd="0" parTransId="{E4B151AD-FA0B-4055-B31B-5EA3EBA62B97}" sibTransId="{8D741E4F-405A-4373-B5E3-427F73B49252}"/>
    <dgm:cxn modelId="{E090034A-25B1-4BA6-8A7F-3776C4E02E47}" srcId="{C04BB0B8-99CB-45F6-8C5D-B79FA2F77CD8}" destId="{1857F294-0999-4C0D-AED5-05C7264ECAF0}" srcOrd="0" destOrd="0" parTransId="{5E4178B9-CB4A-4CE4-93C1-FA3AFF20C84D}" sibTransId="{5D44E1E1-79E3-4828-B9E1-BC4A7DAE9F4B}"/>
    <dgm:cxn modelId="{33D8774C-E9F5-4FA9-BE22-BF1563E32D8A}" type="presOf" srcId="{1857F294-0999-4C0D-AED5-05C7264ECAF0}" destId="{149359F5-9219-4F0C-88D4-030B0893F49E}" srcOrd="0" destOrd="0" presId="urn:microsoft.com/office/officeart/2018/2/layout/IconCircleList"/>
    <dgm:cxn modelId="{E2740F50-6C5F-4ECE-98BC-7179267D65E1}" type="presOf" srcId="{D1F5DD79-2C9D-4C40-90ED-363F33EE1A14}" destId="{0C2F525E-86AA-4C9E-93F5-5E537CC461F8}" srcOrd="0" destOrd="0" presId="urn:microsoft.com/office/officeart/2018/2/layout/IconCircleList"/>
    <dgm:cxn modelId="{E04C787A-93DC-4BD2-981D-29CD4F0E7C0B}" type="presOf" srcId="{EE9E69D6-B984-48D8-8799-088885D9225C}" destId="{D2899A60-4136-4E7F-9C3F-AF814D211E51}" srcOrd="0" destOrd="0" presId="urn:microsoft.com/office/officeart/2018/2/layout/IconCircleList"/>
    <dgm:cxn modelId="{FA2CAA81-F22F-43B6-89D8-180D5AD4CBB9}" type="presOf" srcId="{8C07FA8F-922F-4320-B16D-A5BFDDB0B7A9}" destId="{CCB1AA62-9B1D-4DBA-AADF-D773500F88C8}" srcOrd="0" destOrd="0" presId="urn:microsoft.com/office/officeart/2018/2/layout/IconCircleList"/>
    <dgm:cxn modelId="{DCE84882-8562-4BB9-9AFC-AFD14E5DFF1E}" srcId="{C04BB0B8-99CB-45F6-8C5D-B79FA2F77CD8}" destId="{8CAFD58E-E08E-4722-B6C2-1FA04041856E}" srcOrd="4" destOrd="0" parTransId="{3FA008AA-3F23-4CB8-977B-D3D4BAE80917}" sibTransId="{66028C05-C80B-4333-A196-5F41B912D345}"/>
    <dgm:cxn modelId="{DBAD0983-3CCF-4437-BCB8-0EB1ABCB7CC5}" type="presOf" srcId="{517846F4-BA5C-44F4-AC6F-38D18E2DDAD2}" destId="{81B23FD3-39FA-4728-BF07-CE24F60A4CA7}" srcOrd="0" destOrd="0" presId="urn:microsoft.com/office/officeart/2018/2/layout/IconCircleList"/>
    <dgm:cxn modelId="{EDA88385-9AE0-4C22-993A-150DDF5D1326}" type="presOf" srcId="{D7482192-B231-4D12-8CA4-46A2945406B9}" destId="{82A9D54F-D5E3-4056-890C-1A7D7013DFC7}" srcOrd="0" destOrd="0" presId="urn:microsoft.com/office/officeart/2018/2/layout/IconCircleList"/>
    <dgm:cxn modelId="{4822E897-09EC-4401-A88E-C2AFDAB8B8F1}" type="presOf" srcId="{27012745-EEAA-4033-AF64-B828434D59EE}" destId="{E44F7CE9-808A-4556-9D53-8EAEC2A13964}" srcOrd="0" destOrd="0" presId="urn:microsoft.com/office/officeart/2018/2/layout/IconCircleList"/>
    <dgm:cxn modelId="{6BCC149A-D8FB-4FA6-BB95-14CB51BB05BD}" type="presOf" srcId="{C04BB0B8-99CB-45F6-8C5D-B79FA2F77CD8}" destId="{737B5DCE-E986-4655-BEDC-E8C42BE79CA9}" srcOrd="0" destOrd="0" presId="urn:microsoft.com/office/officeart/2018/2/layout/IconCircleList"/>
    <dgm:cxn modelId="{AE6CD4A1-6974-4DC3-9B41-229B872D738D}" srcId="{C04BB0B8-99CB-45F6-8C5D-B79FA2F77CD8}" destId="{517846F4-BA5C-44F4-AC6F-38D18E2DDAD2}" srcOrd="1" destOrd="0" parTransId="{8AD9BA75-83C9-4D41-9E74-A8525078D2E1}" sibTransId="{1D3B8998-B91D-4ACC-85E8-F0FABB1D48D2}"/>
    <dgm:cxn modelId="{08C8E6C0-F5EB-4A9C-A178-09E0A3A7DC45}" type="presOf" srcId="{1D3B8998-B91D-4ACC-85E8-F0FABB1D48D2}" destId="{6936FFCF-0356-46F3-856D-840D566D29DB}" srcOrd="0" destOrd="0" presId="urn:microsoft.com/office/officeart/2018/2/layout/IconCircleList"/>
    <dgm:cxn modelId="{E9AA70C8-81F5-48E1-B6E1-81885B9C0EE7}" srcId="{C04BB0B8-99CB-45F6-8C5D-B79FA2F77CD8}" destId="{D1F5DD79-2C9D-4C40-90ED-363F33EE1A14}" srcOrd="8" destOrd="0" parTransId="{FDAA3C7C-15BF-444A-875D-0196F5E8F6E0}" sibTransId="{0311DED1-0162-4CA5-9193-3D11CDDBBC8E}"/>
    <dgm:cxn modelId="{681EFFE8-8D77-45A5-BEB0-85C3C86B61CC}" type="presOf" srcId="{5D44E1E1-79E3-4828-B9E1-BC4A7DAE9F4B}" destId="{3E04435F-3370-4C47-9B04-2DC0315FFF56}" srcOrd="0" destOrd="0" presId="urn:microsoft.com/office/officeart/2018/2/layout/IconCircleList"/>
    <dgm:cxn modelId="{A71C39EE-FB1E-4A76-B636-F425B41892C1}" type="presOf" srcId="{8D741E4F-405A-4373-B5E3-427F73B49252}" destId="{84EA8198-8DE9-454F-BE8A-E4B516244B20}" srcOrd="0" destOrd="0" presId="urn:microsoft.com/office/officeart/2018/2/layout/IconCircleList"/>
    <dgm:cxn modelId="{FB4BD6F3-6223-4D11-AAF1-AF210B2F9B33}" type="presOf" srcId="{8CAFD58E-E08E-4722-B6C2-1FA04041856E}" destId="{69E98DF3-7E59-4875-A2B1-7941F9186700}" srcOrd="0" destOrd="0" presId="urn:microsoft.com/office/officeart/2018/2/layout/IconCircleList"/>
    <dgm:cxn modelId="{0B9E04F4-3E09-4A25-A3BF-4B59DDAC68FC}" type="presOf" srcId="{EFB998DC-5F27-4C54-95DB-08A8A78D66C8}" destId="{90AF5383-1830-4377-B762-1687348E81D6}" srcOrd="0" destOrd="0" presId="urn:microsoft.com/office/officeart/2018/2/layout/IconCircleList"/>
    <dgm:cxn modelId="{DCC1C513-D341-4DB3-A905-F879B12AFF3D}" type="presParOf" srcId="{737B5DCE-E986-4655-BEDC-E8C42BE79CA9}" destId="{E5652A9E-34DB-414B-AF25-3BA2D2FF7962}" srcOrd="0" destOrd="0" presId="urn:microsoft.com/office/officeart/2018/2/layout/IconCircleList"/>
    <dgm:cxn modelId="{1FD4811D-68D2-4335-AFA3-2A28BBE13E52}" type="presParOf" srcId="{E5652A9E-34DB-414B-AF25-3BA2D2FF7962}" destId="{D25B4742-BD07-45B5-A055-7A7E7DA36C8A}" srcOrd="0" destOrd="0" presId="urn:microsoft.com/office/officeart/2018/2/layout/IconCircleList"/>
    <dgm:cxn modelId="{05609284-36F8-4D03-8DDB-C593089870C1}" type="presParOf" srcId="{D25B4742-BD07-45B5-A055-7A7E7DA36C8A}" destId="{3061D8DB-91BE-45B5-A8CE-AA6B4E360A35}" srcOrd="0" destOrd="0" presId="urn:microsoft.com/office/officeart/2018/2/layout/IconCircleList"/>
    <dgm:cxn modelId="{7859C34E-89AC-495A-9B1C-29E42A4E4C64}" type="presParOf" srcId="{D25B4742-BD07-45B5-A055-7A7E7DA36C8A}" destId="{3783C598-0B03-4292-AD75-05AC10561824}" srcOrd="1" destOrd="0" presId="urn:microsoft.com/office/officeart/2018/2/layout/IconCircleList"/>
    <dgm:cxn modelId="{1F9F097A-6784-4A06-82CC-BEF6A9285B8E}" type="presParOf" srcId="{D25B4742-BD07-45B5-A055-7A7E7DA36C8A}" destId="{F14AF4D2-CA49-41D3-BD9A-D5479509CAB4}" srcOrd="2" destOrd="0" presId="urn:microsoft.com/office/officeart/2018/2/layout/IconCircleList"/>
    <dgm:cxn modelId="{3717E174-3379-4539-B1CE-F54D4745416D}" type="presParOf" srcId="{D25B4742-BD07-45B5-A055-7A7E7DA36C8A}" destId="{149359F5-9219-4F0C-88D4-030B0893F49E}" srcOrd="3" destOrd="0" presId="urn:microsoft.com/office/officeart/2018/2/layout/IconCircleList"/>
    <dgm:cxn modelId="{8D1C2320-2461-4146-88AB-033047DE586C}" type="presParOf" srcId="{E5652A9E-34DB-414B-AF25-3BA2D2FF7962}" destId="{3E04435F-3370-4C47-9B04-2DC0315FFF56}" srcOrd="1" destOrd="0" presId="urn:microsoft.com/office/officeart/2018/2/layout/IconCircleList"/>
    <dgm:cxn modelId="{FA56F8B8-6AFA-4C7F-A026-2BFF9D9CD2EE}" type="presParOf" srcId="{E5652A9E-34DB-414B-AF25-3BA2D2FF7962}" destId="{7D4AC820-EE73-4D9E-A8A4-CC7AEDAFFB40}" srcOrd="2" destOrd="0" presId="urn:microsoft.com/office/officeart/2018/2/layout/IconCircleList"/>
    <dgm:cxn modelId="{16DEFFDE-0D21-4E10-83DB-451CF80F4BC6}" type="presParOf" srcId="{7D4AC820-EE73-4D9E-A8A4-CC7AEDAFFB40}" destId="{9FCEF4B0-12EF-4C5D-9049-F915192681DD}" srcOrd="0" destOrd="0" presId="urn:microsoft.com/office/officeart/2018/2/layout/IconCircleList"/>
    <dgm:cxn modelId="{FB229812-CF35-4970-B62D-2113F244EEE2}" type="presParOf" srcId="{7D4AC820-EE73-4D9E-A8A4-CC7AEDAFFB40}" destId="{0AAE4BAE-BB90-422B-8CB6-C8C80A226D8A}" srcOrd="1" destOrd="0" presId="urn:microsoft.com/office/officeart/2018/2/layout/IconCircleList"/>
    <dgm:cxn modelId="{B40058D9-E1FD-4A83-9B0F-9ABDEF9D7FA5}" type="presParOf" srcId="{7D4AC820-EE73-4D9E-A8A4-CC7AEDAFFB40}" destId="{EABB334E-6FCD-4B0F-937E-39281032D742}" srcOrd="2" destOrd="0" presId="urn:microsoft.com/office/officeart/2018/2/layout/IconCircleList"/>
    <dgm:cxn modelId="{EA16FC71-EE8D-450D-98C7-4392263FF9B8}" type="presParOf" srcId="{7D4AC820-EE73-4D9E-A8A4-CC7AEDAFFB40}" destId="{81B23FD3-39FA-4728-BF07-CE24F60A4CA7}" srcOrd="3" destOrd="0" presId="urn:microsoft.com/office/officeart/2018/2/layout/IconCircleList"/>
    <dgm:cxn modelId="{DAF7D075-C728-45A6-AF31-1A4D29F98CEA}" type="presParOf" srcId="{E5652A9E-34DB-414B-AF25-3BA2D2FF7962}" destId="{6936FFCF-0356-46F3-856D-840D566D29DB}" srcOrd="3" destOrd="0" presId="urn:microsoft.com/office/officeart/2018/2/layout/IconCircleList"/>
    <dgm:cxn modelId="{93335176-81DA-4048-9897-CC6A86AD7763}" type="presParOf" srcId="{E5652A9E-34DB-414B-AF25-3BA2D2FF7962}" destId="{F30F55F1-D536-4097-ACDE-5DEDA41D4881}" srcOrd="4" destOrd="0" presId="urn:microsoft.com/office/officeart/2018/2/layout/IconCircleList"/>
    <dgm:cxn modelId="{6488E68E-7486-40A6-964E-E0E840082682}" type="presParOf" srcId="{F30F55F1-D536-4097-ACDE-5DEDA41D4881}" destId="{87066897-BDAB-4E7C-95F7-DC4C737FDAE3}" srcOrd="0" destOrd="0" presId="urn:microsoft.com/office/officeart/2018/2/layout/IconCircleList"/>
    <dgm:cxn modelId="{9E155E33-A395-46B4-98B3-130A390B1AEC}" type="presParOf" srcId="{F30F55F1-D536-4097-ACDE-5DEDA41D4881}" destId="{43E48248-DB63-4641-A5B7-198235C2E556}" srcOrd="1" destOrd="0" presId="urn:microsoft.com/office/officeart/2018/2/layout/IconCircleList"/>
    <dgm:cxn modelId="{874FFBA1-1603-4E18-B7E6-1AE932E224FA}" type="presParOf" srcId="{F30F55F1-D536-4097-ACDE-5DEDA41D4881}" destId="{C91654F8-AA19-4787-B146-EC6FFAC86FD3}" srcOrd="2" destOrd="0" presId="urn:microsoft.com/office/officeart/2018/2/layout/IconCircleList"/>
    <dgm:cxn modelId="{166D7932-486F-4107-B795-01C3A2E451F4}" type="presParOf" srcId="{F30F55F1-D536-4097-ACDE-5DEDA41D4881}" destId="{2E5CEC34-7F2B-43E1-9BB1-4194C6EA4851}" srcOrd="3" destOrd="0" presId="urn:microsoft.com/office/officeart/2018/2/layout/IconCircleList"/>
    <dgm:cxn modelId="{8388BB33-79CE-4960-B138-D3C62E1D8EE4}" type="presParOf" srcId="{E5652A9E-34DB-414B-AF25-3BA2D2FF7962}" destId="{3AE2A969-5711-48D6-A226-B8AD31C06DD2}" srcOrd="5" destOrd="0" presId="urn:microsoft.com/office/officeart/2018/2/layout/IconCircleList"/>
    <dgm:cxn modelId="{21CE374F-B8C0-4012-A8FC-A606C17F8987}" type="presParOf" srcId="{E5652A9E-34DB-414B-AF25-3BA2D2FF7962}" destId="{BD50ADEA-649D-4C5F-9154-26B420795932}" srcOrd="6" destOrd="0" presId="urn:microsoft.com/office/officeart/2018/2/layout/IconCircleList"/>
    <dgm:cxn modelId="{10B75BF0-500D-418C-B0A2-0008C632FA86}" type="presParOf" srcId="{BD50ADEA-649D-4C5F-9154-26B420795932}" destId="{98916111-6BAA-4337-A410-E5961B85FB75}" srcOrd="0" destOrd="0" presId="urn:microsoft.com/office/officeart/2018/2/layout/IconCircleList"/>
    <dgm:cxn modelId="{8482B43F-1FD4-43E3-9ABD-8EE1BAA2DC0F}" type="presParOf" srcId="{BD50ADEA-649D-4C5F-9154-26B420795932}" destId="{8E328793-69AA-414E-A10A-6DF4DB555C27}" srcOrd="1" destOrd="0" presId="urn:microsoft.com/office/officeart/2018/2/layout/IconCircleList"/>
    <dgm:cxn modelId="{44DA3D33-9F3A-4015-BFAE-919B80F701C1}" type="presParOf" srcId="{BD50ADEA-649D-4C5F-9154-26B420795932}" destId="{AA292F21-809D-4117-8EBB-92BE1A393CBF}" srcOrd="2" destOrd="0" presId="urn:microsoft.com/office/officeart/2018/2/layout/IconCircleList"/>
    <dgm:cxn modelId="{BEB6C796-DCF9-444E-971D-74A33559BB66}" type="presParOf" srcId="{BD50ADEA-649D-4C5F-9154-26B420795932}" destId="{90AF5383-1830-4377-B762-1687348E81D6}" srcOrd="3" destOrd="0" presId="urn:microsoft.com/office/officeart/2018/2/layout/IconCircleList"/>
    <dgm:cxn modelId="{3039E902-A7D2-4C08-B252-1F33D8CE6B5B}" type="presParOf" srcId="{E5652A9E-34DB-414B-AF25-3BA2D2FF7962}" destId="{CCB1AA62-9B1D-4DBA-AADF-D773500F88C8}" srcOrd="7" destOrd="0" presId="urn:microsoft.com/office/officeart/2018/2/layout/IconCircleList"/>
    <dgm:cxn modelId="{82B3F7B7-B19D-4C5A-AC96-028364FD77A9}" type="presParOf" srcId="{E5652A9E-34DB-414B-AF25-3BA2D2FF7962}" destId="{B7A7F43E-BDC6-4D1C-B940-C2F62AC202D7}" srcOrd="8" destOrd="0" presId="urn:microsoft.com/office/officeart/2018/2/layout/IconCircleList"/>
    <dgm:cxn modelId="{690027DB-E212-4E74-A6B5-E278BB296D3C}" type="presParOf" srcId="{B7A7F43E-BDC6-4D1C-B940-C2F62AC202D7}" destId="{94ECEB99-1C8E-4A5D-8BC1-A89DEE185735}" srcOrd="0" destOrd="0" presId="urn:microsoft.com/office/officeart/2018/2/layout/IconCircleList"/>
    <dgm:cxn modelId="{2220B80C-ADE9-4983-95E9-98FC49711655}" type="presParOf" srcId="{B7A7F43E-BDC6-4D1C-B940-C2F62AC202D7}" destId="{B6EF1037-F99D-448B-8EFA-06F6DA2329C9}" srcOrd="1" destOrd="0" presId="urn:microsoft.com/office/officeart/2018/2/layout/IconCircleList"/>
    <dgm:cxn modelId="{9ADB10E2-C239-4988-A2BB-596E4F4A4911}" type="presParOf" srcId="{B7A7F43E-BDC6-4D1C-B940-C2F62AC202D7}" destId="{313B6B7A-2FF3-4112-9526-328A8EA174E7}" srcOrd="2" destOrd="0" presId="urn:microsoft.com/office/officeart/2018/2/layout/IconCircleList"/>
    <dgm:cxn modelId="{0DBC28D6-63E0-4779-946E-FABF6381796C}" type="presParOf" srcId="{B7A7F43E-BDC6-4D1C-B940-C2F62AC202D7}" destId="{69E98DF3-7E59-4875-A2B1-7941F9186700}" srcOrd="3" destOrd="0" presId="urn:microsoft.com/office/officeart/2018/2/layout/IconCircleList"/>
    <dgm:cxn modelId="{448B2FD8-AEAD-46C3-88CF-CBB1E2CAD0DB}" type="presParOf" srcId="{E5652A9E-34DB-414B-AF25-3BA2D2FF7962}" destId="{78A7FE15-EC6F-42EA-AE91-7E3714701806}" srcOrd="9" destOrd="0" presId="urn:microsoft.com/office/officeart/2018/2/layout/IconCircleList"/>
    <dgm:cxn modelId="{345A093C-5A34-4AD8-8C2E-BAC497646477}" type="presParOf" srcId="{E5652A9E-34DB-414B-AF25-3BA2D2FF7962}" destId="{09FC3CDC-179F-4A06-94F2-5E0CE3A949CD}" srcOrd="10" destOrd="0" presId="urn:microsoft.com/office/officeart/2018/2/layout/IconCircleList"/>
    <dgm:cxn modelId="{935B7A35-D898-401F-AB90-EC3D2C8F02D2}" type="presParOf" srcId="{09FC3CDC-179F-4A06-94F2-5E0CE3A949CD}" destId="{D3828805-B2FB-42E1-A765-49C636DD81D4}" srcOrd="0" destOrd="0" presId="urn:microsoft.com/office/officeart/2018/2/layout/IconCircleList"/>
    <dgm:cxn modelId="{99EE6F0C-E519-4C89-B775-C92619E1E701}" type="presParOf" srcId="{09FC3CDC-179F-4A06-94F2-5E0CE3A949CD}" destId="{B344FDBE-BDA4-4B24-839A-E332B33C6A1F}" srcOrd="1" destOrd="0" presId="urn:microsoft.com/office/officeart/2018/2/layout/IconCircleList"/>
    <dgm:cxn modelId="{CD10AC49-CCBB-4E7C-9293-59926F29C42E}" type="presParOf" srcId="{09FC3CDC-179F-4A06-94F2-5E0CE3A949CD}" destId="{E7B9DA84-12BB-467E-8E5E-423C59AC7187}" srcOrd="2" destOrd="0" presId="urn:microsoft.com/office/officeart/2018/2/layout/IconCircleList"/>
    <dgm:cxn modelId="{9F331BFF-96D2-4677-AE1D-09816DDFBADC}" type="presParOf" srcId="{09FC3CDC-179F-4A06-94F2-5E0CE3A949CD}" destId="{58A7BE8D-4D22-44E1-BD31-855BCC5BAA60}" srcOrd="3" destOrd="0" presId="urn:microsoft.com/office/officeart/2018/2/layout/IconCircleList"/>
    <dgm:cxn modelId="{F5078D2A-B31F-4935-A160-23CE6DA578C6}" type="presParOf" srcId="{E5652A9E-34DB-414B-AF25-3BA2D2FF7962}" destId="{E44F7CE9-808A-4556-9D53-8EAEC2A13964}" srcOrd="11" destOrd="0" presId="urn:microsoft.com/office/officeart/2018/2/layout/IconCircleList"/>
    <dgm:cxn modelId="{16A0FC90-CD14-4F8A-8F8D-287E88B2C44F}" type="presParOf" srcId="{E5652A9E-34DB-414B-AF25-3BA2D2FF7962}" destId="{A9BF0CA0-1423-419A-AF32-62D3ABEA8615}" srcOrd="12" destOrd="0" presId="urn:microsoft.com/office/officeart/2018/2/layout/IconCircleList"/>
    <dgm:cxn modelId="{70C4344E-BEF6-44BC-B2BD-FE4A7B6CB650}" type="presParOf" srcId="{A9BF0CA0-1423-419A-AF32-62D3ABEA8615}" destId="{275E4F46-8626-4DB3-86D6-94183FF80F4A}" srcOrd="0" destOrd="0" presId="urn:microsoft.com/office/officeart/2018/2/layout/IconCircleList"/>
    <dgm:cxn modelId="{859A7016-E9F1-432A-A7CD-1B18833A135E}" type="presParOf" srcId="{A9BF0CA0-1423-419A-AF32-62D3ABEA8615}" destId="{F7BAFBA6-F289-4F77-879F-E359C3BFE67A}" srcOrd="1" destOrd="0" presId="urn:microsoft.com/office/officeart/2018/2/layout/IconCircleList"/>
    <dgm:cxn modelId="{BB02BAC6-A66A-473A-B251-2207BB351FD9}" type="presParOf" srcId="{A9BF0CA0-1423-419A-AF32-62D3ABEA8615}" destId="{35F7DAC6-8741-40F8-8AE7-70582A927ED5}" srcOrd="2" destOrd="0" presId="urn:microsoft.com/office/officeart/2018/2/layout/IconCircleList"/>
    <dgm:cxn modelId="{774DEB2D-3D27-4AB3-A2DA-BC53EC0FA305}" type="presParOf" srcId="{A9BF0CA0-1423-419A-AF32-62D3ABEA8615}" destId="{5D854BA5-D4C5-471B-9A67-4C13BEC637C9}" srcOrd="3" destOrd="0" presId="urn:microsoft.com/office/officeart/2018/2/layout/IconCircleList"/>
    <dgm:cxn modelId="{753AB474-6140-4723-8A4A-D98D767BC20E}" type="presParOf" srcId="{E5652A9E-34DB-414B-AF25-3BA2D2FF7962}" destId="{84EA8198-8DE9-454F-BE8A-E4B516244B20}" srcOrd="13" destOrd="0" presId="urn:microsoft.com/office/officeart/2018/2/layout/IconCircleList"/>
    <dgm:cxn modelId="{A90AECA3-F584-4F66-ADEB-CDFB1ED0A030}" type="presParOf" srcId="{E5652A9E-34DB-414B-AF25-3BA2D2FF7962}" destId="{0A7C938F-CF86-4061-BE7D-F806FEAD4C09}" srcOrd="14" destOrd="0" presId="urn:microsoft.com/office/officeart/2018/2/layout/IconCircleList"/>
    <dgm:cxn modelId="{C7D57507-35AA-422B-ABBD-934C4554A3FB}" type="presParOf" srcId="{0A7C938F-CF86-4061-BE7D-F806FEAD4C09}" destId="{DF73FFD6-F774-4F0E-A8D7-286A3ACB6FFE}" srcOrd="0" destOrd="0" presId="urn:microsoft.com/office/officeart/2018/2/layout/IconCircleList"/>
    <dgm:cxn modelId="{806E5637-1F42-475B-BB1A-657280CE921A}" type="presParOf" srcId="{0A7C938F-CF86-4061-BE7D-F806FEAD4C09}" destId="{BEA90339-E7FA-4FDD-BCD3-7212611B2375}" srcOrd="1" destOrd="0" presId="urn:microsoft.com/office/officeart/2018/2/layout/IconCircleList"/>
    <dgm:cxn modelId="{556F4243-009F-4F70-8BE7-D988086789C8}" type="presParOf" srcId="{0A7C938F-CF86-4061-BE7D-F806FEAD4C09}" destId="{56FDD742-0038-4805-965D-BF5B2A313263}" srcOrd="2" destOrd="0" presId="urn:microsoft.com/office/officeart/2018/2/layout/IconCircleList"/>
    <dgm:cxn modelId="{B12E3393-CFDB-41E5-A7F8-4808F7D23D4C}" type="presParOf" srcId="{0A7C938F-CF86-4061-BE7D-F806FEAD4C09}" destId="{82A9D54F-D5E3-4056-890C-1A7D7013DFC7}" srcOrd="3" destOrd="0" presId="urn:microsoft.com/office/officeart/2018/2/layout/IconCircleList"/>
    <dgm:cxn modelId="{AD01BDD8-7AEB-45F0-87DD-99C79C7E9FE5}" type="presParOf" srcId="{E5652A9E-34DB-414B-AF25-3BA2D2FF7962}" destId="{D2899A60-4136-4E7F-9C3F-AF814D211E51}" srcOrd="15" destOrd="0" presId="urn:microsoft.com/office/officeart/2018/2/layout/IconCircleList"/>
    <dgm:cxn modelId="{B1859244-CA47-4003-86CF-BB907B1EA2C4}" type="presParOf" srcId="{E5652A9E-34DB-414B-AF25-3BA2D2FF7962}" destId="{F4B669EE-60DE-4EB1-8831-01F1F2ABD972}" srcOrd="16" destOrd="0" presId="urn:microsoft.com/office/officeart/2018/2/layout/IconCircleList"/>
    <dgm:cxn modelId="{999750BE-A93C-46DB-A058-2AF2F2C66841}" type="presParOf" srcId="{F4B669EE-60DE-4EB1-8831-01F1F2ABD972}" destId="{143D300C-DC2C-4B33-A566-CC8C98D4436C}" srcOrd="0" destOrd="0" presId="urn:microsoft.com/office/officeart/2018/2/layout/IconCircleList"/>
    <dgm:cxn modelId="{5BA9C262-747A-47DC-9733-599D7BB6EA0C}" type="presParOf" srcId="{F4B669EE-60DE-4EB1-8831-01F1F2ABD972}" destId="{BA413D07-841E-478B-A95F-A9210917DD39}" srcOrd="1" destOrd="0" presId="urn:microsoft.com/office/officeart/2018/2/layout/IconCircleList"/>
    <dgm:cxn modelId="{F2E49978-986F-4462-AC61-E316983B4C54}" type="presParOf" srcId="{F4B669EE-60DE-4EB1-8831-01F1F2ABD972}" destId="{8E9A9144-8227-4742-8ACB-673FF0C8F48D}" srcOrd="2" destOrd="0" presId="urn:microsoft.com/office/officeart/2018/2/layout/IconCircleList"/>
    <dgm:cxn modelId="{415AD022-DDB1-43D1-8D5E-14D68640DC0E}" type="presParOf" srcId="{F4B669EE-60DE-4EB1-8831-01F1F2ABD972}" destId="{0C2F525E-86AA-4C9E-93F5-5E537CC461F8}"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227B3-C1BB-4276-A13F-E226AFE60FC4}">
      <dsp:nvSpPr>
        <dsp:cNvPr id="0" name=""/>
        <dsp:cNvSpPr/>
      </dsp:nvSpPr>
      <dsp:spPr>
        <a:xfrm rot="5400000">
          <a:off x="3544877" y="-1447855"/>
          <a:ext cx="561609" cy="360064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GB" sz="1500" kern="1200">
              <a:latin typeface="Sofia Pro Light" panose="020B0604020202020204" charset="0"/>
            </a:rPr>
            <a:t>Human error such as posting confidential or sensitive information</a:t>
          </a:r>
        </a:p>
      </dsp:txBody>
      <dsp:txXfrm rot="-5400000">
        <a:off x="2025362" y="99075"/>
        <a:ext cx="3573226" cy="506779"/>
      </dsp:txXfrm>
    </dsp:sp>
    <dsp:sp modelId="{F0ABD117-8606-4940-A923-41F9F3BA964C}">
      <dsp:nvSpPr>
        <dsp:cNvPr id="0" name=""/>
        <dsp:cNvSpPr/>
      </dsp:nvSpPr>
      <dsp:spPr>
        <a:xfrm>
          <a:off x="0" y="1459"/>
          <a:ext cx="2025361" cy="702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a:latin typeface="Sofia Pro Light" panose="020B0604020202020204" charset="0"/>
            </a:rPr>
            <a:t>Security</a:t>
          </a:r>
        </a:p>
      </dsp:txBody>
      <dsp:txXfrm>
        <a:off x="34269" y="35728"/>
        <a:ext cx="1956823" cy="633473"/>
      </dsp:txXfrm>
    </dsp:sp>
    <dsp:sp modelId="{B58BC56C-3A55-440E-9268-463ACC72C30B}">
      <dsp:nvSpPr>
        <dsp:cNvPr id="0" name=""/>
        <dsp:cNvSpPr/>
      </dsp:nvSpPr>
      <dsp:spPr>
        <a:xfrm rot="5400000">
          <a:off x="3544877" y="-710743"/>
          <a:ext cx="561609" cy="360064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GB" sz="1500" b="0" i="0" kern="1200">
              <a:solidFill>
                <a:schemeClr val="tx1"/>
              </a:solidFill>
              <a:effectLst/>
              <a:latin typeface="Sofia Pro Light" panose="020B0604020202020204" charset="0"/>
            </a:rPr>
            <a:t>Data protection and privacy</a:t>
          </a:r>
          <a:endParaRPr lang="en-GB" sz="1500" kern="1200">
            <a:latin typeface="Sofia Pro Light" panose="020B0604020202020204" charset="0"/>
          </a:endParaRPr>
        </a:p>
      </dsp:txBody>
      <dsp:txXfrm rot="-5400000">
        <a:off x="2025362" y="836187"/>
        <a:ext cx="3573226" cy="506779"/>
      </dsp:txXfrm>
    </dsp:sp>
    <dsp:sp modelId="{6222E271-8857-4B2F-A4B7-0FEB2150CA8E}">
      <dsp:nvSpPr>
        <dsp:cNvPr id="0" name=""/>
        <dsp:cNvSpPr/>
      </dsp:nvSpPr>
      <dsp:spPr>
        <a:xfrm>
          <a:off x="0" y="738571"/>
          <a:ext cx="2025361" cy="702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a:latin typeface="Sofia Pro Light" panose="020B0604020202020204" charset="0"/>
            </a:rPr>
            <a:t>Legal</a:t>
          </a:r>
        </a:p>
      </dsp:txBody>
      <dsp:txXfrm>
        <a:off x="34269" y="772840"/>
        <a:ext cx="1956823" cy="633473"/>
      </dsp:txXfrm>
    </dsp:sp>
    <dsp:sp modelId="{92DEBD29-0016-4C6A-B098-96F5B5BE39B2}">
      <dsp:nvSpPr>
        <dsp:cNvPr id="0" name=""/>
        <dsp:cNvSpPr/>
      </dsp:nvSpPr>
      <dsp:spPr>
        <a:xfrm rot="5400000">
          <a:off x="3544877" y="26367"/>
          <a:ext cx="561609" cy="360064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lr>
              <a:srgbClr val="FF6105"/>
            </a:buClr>
            <a:buFont typeface="Arial" panose="020B0604020202020204" pitchFamily="34" charset="0"/>
            <a:buChar char="•"/>
          </a:pPr>
          <a:r>
            <a:rPr lang="en-GB" sz="1500" b="0" i="0" kern="1200">
              <a:solidFill>
                <a:schemeClr val="tx1"/>
              </a:solidFill>
              <a:effectLst/>
              <a:latin typeface="Sofia Pro Light" panose="020B0604020202020204" charset="0"/>
            </a:rPr>
            <a:t>Content must be reflective of the brand/image you want to portray</a:t>
          </a:r>
          <a:endParaRPr lang="en-GB" sz="1500" b="0" kern="1200">
            <a:solidFill>
              <a:schemeClr val="tx1"/>
            </a:solidFill>
            <a:latin typeface="Sofia Pro Light" panose="020B0604020202020204" charset="0"/>
          </a:endParaRPr>
        </a:p>
      </dsp:txBody>
      <dsp:txXfrm rot="-5400000">
        <a:off x="2025362" y="1573298"/>
        <a:ext cx="3573226" cy="506779"/>
      </dsp:txXfrm>
    </dsp:sp>
    <dsp:sp modelId="{9314E8F8-4A21-4852-BB87-A10408DD1211}">
      <dsp:nvSpPr>
        <dsp:cNvPr id="0" name=""/>
        <dsp:cNvSpPr/>
      </dsp:nvSpPr>
      <dsp:spPr>
        <a:xfrm>
          <a:off x="0" y="1475683"/>
          <a:ext cx="2025361" cy="702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a:latin typeface="Sofia Pro Light" panose="020B0604020202020204" charset="0"/>
            </a:rPr>
            <a:t>Reputational</a:t>
          </a:r>
        </a:p>
      </dsp:txBody>
      <dsp:txXfrm>
        <a:off x="34269" y="1509952"/>
        <a:ext cx="1956823" cy="633473"/>
      </dsp:txXfrm>
    </dsp:sp>
    <dsp:sp modelId="{011B5C5A-DF94-4749-823D-2E1FAC8E1DF0}">
      <dsp:nvSpPr>
        <dsp:cNvPr id="0" name=""/>
        <dsp:cNvSpPr/>
      </dsp:nvSpPr>
      <dsp:spPr>
        <a:xfrm rot="5400000">
          <a:off x="3544877" y="763479"/>
          <a:ext cx="561609" cy="360064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533400">
            <a:lnSpc>
              <a:spcPct val="90000"/>
            </a:lnSpc>
            <a:spcBef>
              <a:spcPct val="0"/>
            </a:spcBef>
            <a:spcAft>
              <a:spcPct val="15000"/>
            </a:spcAft>
            <a:buClr>
              <a:srgbClr val="FF6105"/>
            </a:buClr>
            <a:buFont typeface="Arial" panose="020B0604020202020204" pitchFamily="34" charset="0"/>
            <a:buChar char="•"/>
          </a:pPr>
          <a:r>
            <a:rPr lang="en-GB" sz="1200" b="0" kern="1200">
              <a:solidFill>
                <a:schemeClr val="tx1"/>
              </a:solidFill>
              <a:latin typeface="Sofia Pro Light" panose="020B0604020202020204" charset="0"/>
            </a:rPr>
            <a:t>Inconsistency of posts, posts that can cause offence, dealing with negative feedback</a:t>
          </a:r>
        </a:p>
      </dsp:txBody>
      <dsp:txXfrm rot="-5400000">
        <a:off x="2025362" y="2310410"/>
        <a:ext cx="3573226" cy="506779"/>
      </dsp:txXfrm>
    </dsp:sp>
    <dsp:sp modelId="{54A6C3E2-D809-4C5E-9096-343F5006818A}">
      <dsp:nvSpPr>
        <dsp:cNvPr id="0" name=""/>
        <dsp:cNvSpPr/>
      </dsp:nvSpPr>
      <dsp:spPr>
        <a:xfrm>
          <a:off x="0" y="2212795"/>
          <a:ext cx="2025361" cy="702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Clr>
              <a:srgbClr val="FF6105"/>
            </a:buClr>
            <a:buFont typeface="Arial" panose="020B0604020202020204" pitchFamily="34" charset="0"/>
            <a:buNone/>
          </a:pPr>
          <a:r>
            <a:rPr lang="en-GB" sz="2400" b="0" kern="1200">
              <a:solidFill>
                <a:schemeClr val="bg1"/>
              </a:solidFill>
              <a:latin typeface="Sofia Pro Light" panose="020B0604020202020204" charset="0"/>
            </a:rPr>
            <a:t>Content</a:t>
          </a:r>
        </a:p>
      </dsp:txBody>
      <dsp:txXfrm>
        <a:off x="34269" y="2247064"/>
        <a:ext cx="1956823" cy="633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1D8DB-91BE-45B5-A8CE-AA6B4E360A35}">
      <dsp:nvSpPr>
        <dsp:cNvPr id="0" name=""/>
        <dsp:cNvSpPr/>
      </dsp:nvSpPr>
      <dsp:spPr>
        <a:xfrm>
          <a:off x="424245" y="43625"/>
          <a:ext cx="659936" cy="65993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83C598-0B03-4292-AD75-05AC10561824}">
      <dsp:nvSpPr>
        <dsp:cNvPr id="0" name=""/>
        <dsp:cNvSpPr/>
      </dsp:nvSpPr>
      <dsp:spPr>
        <a:xfrm>
          <a:off x="562831" y="182212"/>
          <a:ext cx="382763" cy="3827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9359F5-9219-4F0C-88D4-030B0893F49E}">
      <dsp:nvSpPr>
        <dsp:cNvPr id="0" name=""/>
        <dsp:cNvSpPr/>
      </dsp:nvSpPr>
      <dsp:spPr>
        <a:xfrm>
          <a:off x="1225596" y="43625"/>
          <a:ext cx="1555564" cy="659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a:rPr>
            <a:t>Identify ‘who’ you are targeting</a:t>
          </a:r>
        </a:p>
      </dsp:txBody>
      <dsp:txXfrm>
        <a:off x="1225596" y="43625"/>
        <a:ext cx="1555564" cy="659936"/>
      </dsp:txXfrm>
    </dsp:sp>
    <dsp:sp modelId="{9FCEF4B0-12EF-4C5D-9049-F915192681DD}">
      <dsp:nvSpPr>
        <dsp:cNvPr id="0" name=""/>
        <dsp:cNvSpPr/>
      </dsp:nvSpPr>
      <dsp:spPr>
        <a:xfrm>
          <a:off x="3052207" y="43625"/>
          <a:ext cx="659936" cy="65993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AE4BAE-BB90-422B-8CB6-C8C80A226D8A}">
      <dsp:nvSpPr>
        <dsp:cNvPr id="0" name=""/>
        <dsp:cNvSpPr/>
      </dsp:nvSpPr>
      <dsp:spPr>
        <a:xfrm>
          <a:off x="3190793" y="182212"/>
          <a:ext cx="382763" cy="38276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B23FD3-39FA-4728-BF07-CE24F60A4CA7}">
      <dsp:nvSpPr>
        <dsp:cNvPr id="0" name=""/>
        <dsp:cNvSpPr/>
      </dsp:nvSpPr>
      <dsp:spPr>
        <a:xfrm>
          <a:off x="3853558" y="43625"/>
          <a:ext cx="1555564" cy="659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a:rPr>
            <a:t>Pick the right platforms</a:t>
          </a:r>
        </a:p>
      </dsp:txBody>
      <dsp:txXfrm>
        <a:off x="3853558" y="43625"/>
        <a:ext cx="1555564" cy="659936"/>
      </dsp:txXfrm>
    </dsp:sp>
    <dsp:sp modelId="{87066897-BDAB-4E7C-95F7-DC4C737FDAE3}">
      <dsp:nvSpPr>
        <dsp:cNvPr id="0" name=""/>
        <dsp:cNvSpPr/>
      </dsp:nvSpPr>
      <dsp:spPr>
        <a:xfrm>
          <a:off x="5680169" y="43625"/>
          <a:ext cx="659936" cy="65993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E48248-DB63-4641-A5B7-198235C2E556}">
      <dsp:nvSpPr>
        <dsp:cNvPr id="0" name=""/>
        <dsp:cNvSpPr/>
      </dsp:nvSpPr>
      <dsp:spPr>
        <a:xfrm>
          <a:off x="5818755" y="182212"/>
          <a:ext cx="382763" cy="38276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CEC34-7F2B-43E1-9BB1-4194C6EA4851}">
      <dsp:nvSpPr>
        <dsp:cNvPr id="0" name=""/>
        <dsp:cNvSpPr/>
      </dsp:nvSpPr>
      <dsp:spPr>
        <a:xfrm>
          <a:off x="6481520" y="43625"/>
          <a:ext cx="1555564" cy="659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a:rPr>
            <a:t>Post regularly </a:t>
          </a:r>
        </a:p>
      </dsp:txBody>
      <dsp:txXfrm>
        <a:off x="6481520" y="43625"/>
        <a:ext cx="1555564" cy="659936"/>
      </dsp:txXfrm>
    </dsp:sp>
    <dsp:sp modelId="{98916111-6BAA-4337-A410-E5961B85FB75}">
      <dsp:nvSpPr>
        <dsp:cNvPr id="0" name=""/>
        <dsp:cNvSpPr/>
      </dsp:nvSpPr>
      <dsp:spPr>
        <a:xfrm>
          <a:off x="424245" y="1235987"/>
          <a:ext cx="659936" cy="65993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328793-69AA-414E-A10A-6DF4DB555C27}">
      <dsp:nvSpPr>
        <dsp:cNvPr id="0" name=""/>
        <dsp:cNvSpPr/>
      </dsp:nvSpPr>
      <dsp:spPr>
        <a:xfrm>
          <a:off x="562831" y="1374573"/>
          <a:ext cx="382763" cy="38276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AF5383-1830-4377-B762-1687348E81D6}">
      <dsp:nvSpPr>
        <dsp:cNvPr id="0" name=""/>
        <dsp:cNvSpPr/>
      </dsp:nvSpPr>
      <dsp:spPr>
        <a:xfrm>
          <a:off x="1225596" y="1235987"/>
          <a:ext cx="1555564" cy="659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latin typeface="Century Gothic"/>
            </a:rPr>
            <a:t>Keep colors, fonts and tone of voice consistent</a:t>
          </a:r>
          <a:endParaRPr lang="en-GB" sz="1100" kern="1200" dirty="0"/>
        </a:p>
      </dsp:txBody>
      <dsp:txXfrm>
        <a:off x="1225596" y="1235987"/>
        <a:ext cx="1555564" cy="659936"/>
      </dsp:txXfrm>
    </dsp:sp>
    <dsp:sp modelId="{94ECEB99-1C8E-4A5D-8BC1-A89DEE185735}">
      <dsp:nvSpPr>
        <dsp:cNvPr id="0" name=""/>
        <dsp:cNvSpPr/>
      </dsp:nvSpPr>
      <dsp:spPr>
        <a:xfrm>
          <a:off x="3052207" y="1235987"/>
          <a:ext cx="659936" cy="65993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EF1037-F99D-448B-8EFA-06F6DA2329C9}">
      <dsp:nvSpPr>
        <dsp:cNvPr id="0" name=""/>
        <dsp:cNvSpPr/>
      </dsp:nvSpPr>
      <dsp:spPr>
        <a:xfrm>
          <a:off x="3190793" y="1374573"/>
          <a:ext cx="382763" cy="3827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E98DF3-7E59-4875-A2B1-7941F9186700}">
      <dsp:nvSpPr>
        <dsp:cNvPr id="0" name=""/>
        <dsp:cNvSpPr/>
      </dsp:nvSpPr>
      <dsp:spPr>
        <a:xfrm>
          <a:off x="3853558" y="1235987"/>
          <a:ext cx="1555564" cy="659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a:rPr>
            <a:t>Keep content light and relevant to the platform</a:t>
          </a:r>
        </a:p>
      </dsp:txBody>
      <dsp:txXfrm>
        <a:off x="3853558" y="1235987"/>
        <a:ext cx="1555564" cy="659936"/>
      </dsp:txXfrm>
    </dsp:sp>
    <dsp:sp modelId="{D3828805-B2FB-42E1-A765-49C636DD81D4}">
      <dsp:nvSpPr>
        <dsp:cNvPr id="0" name=""/>
        <dsp:cNvSpPr/>
      </dsp:nvSpPr>
      <dsp:spPr>
        <a:xfrm>
          <a:off x="5680169" y="1235987"/>
          <a:ext cx="659936" cy="65993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44FDBE-BDA4-4B24-839A-E332B33C6A1F}">
      <dsp:nvSpPr>
        <dsp:cNvPr id="0" name=""/>
        <dsp:cNvSpPr/>
      </dsp:nvSpPr>
      <dsp:spPr>
        <a:xfrm>
          <a:off x="5818755" y="1374573"/>
          <a:ext cx="382763" cy="38276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A7BE8D-4D22-44E1-BD31-855BCC5BAA60}">
      <dsp:nvSpPr>
        <dsp:cNvPr id="0" name=""/>
        <dsp:cNvSpPr/>
      </dsp:nvSpPr>
      <dsp:spPr>
        <a:xfrm>
          <a:off x="6481520" y="1235987"/>
          <a:ext cx="1555564" cy="659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a:rPr>
            <a:t>Respond to comments, messages and mentions </a:t>
          </a:r>
        </a:p>
      </dsp:txBody>
      <dsp:txXfrm>
        <a:off x="6481520" y="1235987"/>
        <a:ext cx="1555564" cy="659936"/>
      </dsp:txXfrm>
    </dsp:sp>
    <dsp:sp modelId="{275E4F46-8626-4DB3-86D6-94183FF80F4A}">
      <dsp:nvSpPr>
        <dsp:cNvPr id="0" name=""/>
        <dsp:cNvSpPr/>
      </dsp:nvSpPr>
      <dsp:spPr>
        <a:xfrm>
          <a:off x="424245" y="2428348"/>
          <a:ext cx="659936" cy="65993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AFBA6-F289-4F77-879F-E359C3BFE67A}">
      <dsp:nvSpPr>
        <dsp:cNvPr id="0" name=""/>
        <dsp:cNvSpPr/>
      </dsp:nvSpPr>
      <dsp:spPr>
        <a:xfrm>
          <a:off x="562831" y="2566935"/>
          <a:ext cx="382763" cy="3827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54BA5-D4C5-471B-9A67-4C13BEC637C9}">
      <dsp:nvSpPr>
        <dsp:cNvPr id="0" name=""/>
        <dsp:cNvSpPr/>
      </dsp:nvSpPr>
      <dsp:spPr>
        <a:xfrm>
          <a:off x="1225596" y="2428348"/>
          <a:ext cx="1555564" cy="659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a:rPr>
            <a:t>Link back to your website</a:t>
          </a:r>
        </a:p>
      </dsp:txBody>
      <dsp:txXfrm>
        <a:off x="1225596" y="2428348"/>
        <a:ext cx="1555564" cy="659936"/>
      </dsp:txXfrm>
    </dsp:sp>
    <dsp:sp modelId="{DF73FFD6-F774-4F0E-A8D7-286A3ACB6FFE}">
      <dsp:nvSpPr>
        <dsp:cNvPr id="0" name=""/>
        <dsp:cNvSpPr/>
      </dsp:nvSpPr>
      <dsp:spPr>
        <a:xfrm>
          <a:off x="3052207" y="2428348"/>
          <a:ext cx="659936" cy="65993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A90339-E7FA-4FDD-BCD3-7212611B2375}">
      <dsp:nvSpPr>
        <dsp:cNvPr id="0" name=""/>
        <dsp:cNvSpPr/>
      </dsp:nvSpPr>
      <dsp:spPr>
        <a:xfrm>
          <a:off x="3190793" y="2566935"/>
          <a:ext cx="382763" cy="38276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A9D54F-D5E3-4056-890C-1A7D7013DFC7}">
      <dsp:nvSpPr>
        <dsp:cNvPr id="0" name=""/>
        <dsp:cNvSpPr/>
      </dsp:nvSpPr>
      <dsp:spPr>
        <a:xfrm>
          <a:off x="3853558" y="2428348"/>
          <a:ext cx="1555564" cy="659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rtl="0">
            <a:lnSpc>
              <a:spcPct val="100000"/>
            </a:lnSpc>
            <a:spcBef>
              <a:spcPct val="0"/>
            </a:spcBef>
            <a:spcAft>
              <a:spcPct val="35000"/>
            </a:spcAft>
            <a:buNone/>
          </a:pPr>
          <a:r>
            <a:rPr lang="en-US" sz="1100" kern="1200">
              <a:latin typeface="Century Gothic"/>
            </a:rPr>
            <a:t>Experiment with scheduling times to see when your audience is most active</a:t>
          </a:r>
        </a:p>
      </dsp:txBody>
      <dsp:txXfrm>
        <a:off x="3853558" y="2428348"/>
        <a:ext cx="1555564" cy="659936"/>
      </dsp:txXfrm>
    </dsp:sp>
    <dsp:sp modelId="{143D300C-DC2C-4B33-A566-CC8C98D4436C}">
      <dsp:nvSpPr>
        <dsp:cNvPr id="0" name=""/>
        <dsp:cNvSpPr/>
      </dsp:nvSpPr>
      <dsp:spPr>
        <a:xfrm>
          <a:off x="5680169" y="2428348"/>
          <a:ext cx="659936" cy="65993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413D07-841E-478B-A95F-A9210917DD39}">
      <dsp:nvSpPr>
        <dsp:cNvPr id="0" name=""/>
        <dsp:cNvSpPr/>
      </dsp:nvSpPr>
      <dsp:spPr>
        <a:xfrm>
          <a:off x="5818755" y="2566935"/>
          <a:ext cx="382763" cy="3827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2F525E-86AA-4C9E-93F5-5E537CC461F8}">
      <dsp:nvSpPr>
        <dsp:cNvPr id="0" name=""/>
        <dsp:cNvSpPr/>
      </dsp:nvSpPr>
      <dsp:spPr>
        <a:xfrm>
          <a:off x="6481520" y="2428348"/>
          <a:ext cx="1555564" cy="659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a:rPr>
            <a:t>Track results and adjust approach</a:t>
          </a:r>
        </a:p>
      </dsp:txBody>
      <dsp:txXfrm>
        <a:off x="6481520" y="2428348"/>
        <a:ext cx="1555564" cy="65993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fia Pro Light" panose="020B0000000000000000"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fia Pro Light" panose="020B0000000000000000" pitchFamily="34" charset="0"/>
              </a:defRPr>
            </a:lvl1pPr>
          </a:lstStyle>
          <a:p>
            <a:fld id="{77C5EB37-4738-462B-8E1E-608AF93E5466}" type="datetimeFigureOut">
              <a:rPr lang="en-GB" smtClean="0"/>
              <a:pPr/>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fia Pro Light" panose="020B0000000000000000"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fia Pro Light" panose="020B0000000000000000" pitchFamily="34" charset="0"/>
              </a:defRPr>
            </a:lvl1pPr>
          </a:lstStyle>
          <a:p>
            <a:fld id="{88E9B3B8-0214-44A8-8DC4-CB517A85CA4D}" type="slidenum">
              <a:rPr lang="en-GB" smtClean="0"/>
              <a:pPr/>
              <a:t>‹#›</a:t>
            </a:fld>
            <a:endParaRPr lang="en-GB"/>
          </a:p>
        </p:txBody>
      </p:sp>
    </p:spTree>
    <p:extLst>
      <p:ext uri="{BB962C8B-B14F-4D97-AF65-F5344CB8AC3E}">
        <p14:creationId xmlns:p14="http://schemas.microsoft.com/office/powerpoint/2010/main" val="1479929830"/>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Sofia Pro Light" panose="020B0000000000000000" pitchFamily="34" charset="0"/>
        <a:ea typeface="+mn-ea"/>
        <a:cs typeface="+mn-cs"/>
      </a:defRPr>
    </a:lvl1pPr>
    <a:lvl2pPr marL="342900" algn="l" defTabSz="685800" rtl="0" eaLnBrk="1" latinLnBrk="0" hangingPunct="1">
      <a:defRPr sz="900" b="0" i="0" kern="1200">
        <a:solidFill>
          <a:schemeClr val="tx1"/>
        </a:solidFill>
        <a:latin typeface="Sofia Pro Light" panose="020B0000000000000000" pitchFamily="34" charset="0"/>
        <a:ea typeface="+mn-ea"/>
        <a:cs typeface="+mn-cs"/>
      </a:defRPr>
    </a:lvl2pPr>
    <a:lvl3pPr marL="685800" algn="l" defTabSz="685800" rtl="0" eaLnBrk="1" latinLnBrk="0" hangingPunct="1">
      <a:defRPr sz="900" b="0" i="0" kern="1200">
        <a:solidFill>
          <a:schemeClr val="tx1"/>
        </a:solidFill>
        <a:latin typeface="Sofia Pro Light" panose="020B0000000000000000" pitchFamily="34" charset="0"/>
        <a:ea typeface="+mn-ea"/>
        <a:cs typeface="+mn-cs"/>
      </a:defRPr>
    </a:lvl3pPr>
    <a:lvl4pPr marL="1028700" algn="l" defTabSz="685800" rtl="0" eaLnBrk="1" latinLnBrk="0" hangingPunct="1">
      <a:defRPr sz="900" b="0" i="0" kern="1200">
        <a:solidFill>
          <a:schemeClr val="tx1"/>
        </a:solidFill>
        <a:latin typeface="Sofia Pro Light" panose="020B0000000000000000" pitchFamily="34" charset="0"/>
        <a:ea typeface="+mn-ea"/>
        <a:cs typeface="+mn-cs"/>
      </a:defRPr>
    </a:lvl4pPr>
    <a:lvl5pPr marL="1371600" algn="l" defTabSz="685800" rtl="0" eaLnBrk="1" latinLnBrk="0" hangingPunct="1">
      <a:defRPr sz="900" b="0" i="0" kern="1200">
        <a:solidFill>
          <a:schemeClr val="tx1"/>
        </a:solidFill>
        <a:latin typeface="Sofia Pro Light" panose="020B0000000000000000"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a:t>
            </a:fld>
            <a:endParaRPr lang="en-GB"/>
          </a:p>
        </p:txBody>
      </p:sp>
    </p:spTree>
    <p:extLst>
      <p:ext uri="{BB962C8B-B14F-4D97-AF65-F5344CB8AC3E}">
        <p14:creationId xmlns:p14="http://schemas.microsoft.com/office/powerpoint/2010/main" val="412273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10</a:t>
            </a:fld>
            <a:endParaRPr lang="en-GB"/>
          </a:p>
        </p:txBody>
      </p:sp>
    </p:spTree>
    <p:extLst>
      <p:ext uri="{BB962C8B-B14F-4D97-AF65-F5344CB8AC3E}">
        <p14:creationId xmlns:p14="http://schemas.microsoft.com/office/powerpoint/2010/main" val="2296641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11</a:t>
            </a:fld>
            <a:endParaRPr lang="en-GB"/>
          </a:p>
        </p:txBody>
      </p:sp>
    </p:spTree>
    <p:extLst>
      <p:ext uri="{BB962C8B-B14F-4D97-AF65-F5344CB8AC3E}">
        <p14:creationId xmlns:p14="http://schemas.microsoft.com/office/powerpoint/2010/main" val="3646842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Security: Run training to educate vols on the dangers to look out for and what to do if they have made an error. Other security factors may include phishing attacks or scams.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Legal: GDPR and privacy policies are important to consider – how data will be stored and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Content: Inconsistency (tone, voice, style of content), posts that can cause offence (ensuring consent of those under 18), using social media tools to monitor feedback received on social media platforms to quickly identify feedback and address it before unwanted exposure.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Online Safety Bill 2023: Act to protect people, especially young people, from accessing harmful, inappropriate and distressing content online. Providers will be required to improve user safety and reduce the occasions where someone could access harmful content. Will be regulated by </a:t>
            </a:r>
            <a:r>
              <a:rPr lang="en-GB" err="1"/>
              <a:t>ofqual</a:t>
            </a:r>
            <a:r>
              <a:rPr lang="en-GB"/>
              <a:t>. More info to be released 2024. Clubs and community groups just need to have an awareness of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https://www.gov.uk/guidance/a-guide-to-the-online-safety-bill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12</a:t>
            </a:fld>
            <a:endParaRPr lang="en-GB"/>
          </a:p>
        </p:txBody>
      </p:sp>
    </p:spTree>
    <p:extLst>
      <p:ext uri="{BB962C8B-B14F-4D97-AF65-F5344CB8AC3E}">
        <p14:creationId xmlns:p14="http://schemas.microsoft.com/office/powerpoint/2010/main" val="1607919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1CC15-021B-15E2-53EE-D8F9588DD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19077-AC58-0619-C599-0EEDF77A1A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E79F0-8A53-6BA3-3AE0-C99ED417EE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D77B4757-00FE-DB40-98CB-3BE60311E3B9}"/>
              </a:ext>
            </a:extLst>
          </p:cNvPr>
          <p:cNvSpPr>
            <a:spLocks noGrp="1"/>
          </p:cNvSpPr>
          <p:nvPr>
            <p:ph type="sldNum" sz="quarter" idx="5"/>
          </p:nvPr>
        </p:nvSpPr>
        <p:spPr/>
        <p:txBody>
          <a:bodyPr/>
          <a:lstStyle/>
          <a:p>
            <a:fld id="{88E9B3B8-0214-44A8-8DC4-CB517A85CA4D}" type="slidenum">
              <a:rPr lang="en-GB" smtClean="0"/>
              <a:t>13</a:t>
            </a:fld>
            <a:endParaRPr lang="en-GB"/>
          </a:p>
        </p:txBody>
      </p:sp>
    </p:spTree>
    <p:extLst>
      <p:ext uri="{BB962C8B-B14F-4D97-AF65-F5344CB8AC3E}">
        <p14:creationId xmlns:p14="http://schemas.microsoft.com/office/powerpoint/2010/main" val="665542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14</a:t>
            </a:fld>
            <a:endParaRPr lang="en-GB"/>
          </a:p>
        </p:txBody>
      </p:sp>
    </p:spTree>
    <p:extLst>
      <p:ext uri="{BB962C8B-B14F-4D97-AF65-F5344CB8AC3E}">
        <p14:creationId xmlns:p14="http://schemas.microsoft.com/office/powerpoint/2010/main" val="1549016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19</a:t>
            </a:fld>
            <a:endParaRPr lang="en-GB"/>
          </a:p>
        </p:txBody>
      </p:sp>
    </p:spTree>
    <p:extLst>
      <p:ext uri="{BB962C8B-B14F-4D97-AF65-F5344CB8AC3E}">
        <p14:creationId xmlns:p14="http://schemas.microsoft.com/office/powerpoint/2010/main" val="577348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20</a:t>
            </a:fld>
            <a:endParaRPr lang="en-GB"/>
          </a:p>
        </p:txBody>
      </p:sp>
    </p:spTree>
    <p:extLst>
      <p:ext uri="{BB962C8B-B14F-4D97-AF65-F5344CB8AC3E}">
        <p14:creationId xmlns:p14="http://schemas.microsoft.com/office/powerpoint/2010/main" val="848349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21</a:t>
            </a:fld>
            <a:endParaRPr lang="en-GB"/>
          </a:p>
        </p:txBody>
      </p:sp>
    </p:spTree>
    <p:extLst>
      <p:ext uri="{BB962C8B-B14F-4D97-AF65-F5344CB8AC3E}">
        <p14:creationId xmlns:p14="http://schemas.microsoft.com/office/powerpoint/2010/main" val="754900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https://www.instagram.com/bigkidfoundation/</a:t>
            </a:r>
          </a:p>
        </p:txBody>
      </p:sp>
      <p:sp>
        <p:nvSpPr>
          <p:cNvPr id="4" name="Slide Number Placeholder 3"/>
          <p:cNvSpPr>
            <a:spLocks noGrp="1"/>
          </p:cNvSpPr>
          <p:nvPr>
            <p:ph type="sldNum" sz="quarter" idx="5"/>
          </p:nvPr>
        </p:nvSpPr>
        <p:spPr/>
        <p:txBody>
          <a:bodyPr/>
          <a:lstStyle/>
          <a:p>
            <a:fld id="{88E9B3B8-0214-44A8-8DC4-CB517A85CA4D}" type="slidenum">
              <a:rPr lang="en-GB" smtClean="0"/>
              <a:pPr/>
              <a:t>22</a:t>
            </a:fld>
            <a:endParaRPr lang="en-GB"/>
          </a:p>
        </p:txBody>
      </p:sp>
    </p:spTree>
    <p:extLst>
      <p:ext uri="{BB962C8B-B14F-4D97-AF65-F5344CB8AC3E}">
        <p14:creationId xmlns:p14="http://schemas.microsoft.com/office/powerpoint/2010/main" val="1627680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https://www.facebook.com/walsallfcfoundation</a:t>
            </a:r>
          </a:p>
          <a:p>
            <a:r>
              <a:rPr lang="en-GB"/>
              <a:t>https://twitter.com/WFCFoundation_</a:t>
            </a:r>
          </a:p>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pPr/>
              <a:t>23</a:t>
            </a:fld>
            <a:endParaRPr lang="en-GB"/>
          </a:p>
        </p:txBody>
      </p:sp>
    </p:spTree>
    <p:extLst>
      <p:ext uri="{BB962C8B-B14F-4D97-AF65-F5344CB8AC3E}">
        <p14:creationId xmlns:p14="http://schemas.microsoft.com/office/powerpoint/2010/main" val="502229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a:t>
            </a:fld>
            <a:endParaRPr lang="en-GB"/>
          </a:p>
        </p:txBody>
      </p:sp>
    </p:spTree>
    <p:extLst>
      <p:ext uri="{BB962C8B-B14F-4D97-AF65-F5344CB8AC3E}">
        <p14:creationId xmlns:p14="http://schemas.microsoft.com/office/powerpoint/2010/main" val="4122739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pPr/>
              <a:t>24</a:t>
            </a:fld>
            <a:endParaRPr lang="en-GB"/>
          </a:p>
        </p:txBody>
      </p:sp>
    </p:spTree>
    <p:extLst>
      <p:ext uri="{BB962C8B-B14F-4D97-AF65-F5344CB8AC3E}">
        <p14:creationId xmlns:p14="http://schemas.microsoft.com/office/powerpoint/2010/main" val="180670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https://www.youtube.com/watch?v=Z1KJ-16Rfs0</a:t>
            </a:r>
          </a:p>
        </p:txBody>
      </p:sp>
      <p:sp>
        <p:nvSpPr>
          <p:cNvPr id="4" name="Slide Number Placeholder 3"/>
          <p:cNvSpPr>
            <a:spLocks noGrp="1"/>
          </p:cNvSpPr>
          <p:nvPr>
            <p:ph type="sldNum" sz="quarter" idx="5"/>
          </p:nvPr>
        </p:nvSpPr>
        <p:spPr/>
        <p:txBody>
          <a:bodyPr/>
          <a:lstStyle/>
          <a:p>
            <a:fld id="{88E9B3B8-0214-44A8-8DC4-CB517A85CA4D}" type="slidenum">
              <a:rPr lang="en-GB" smtClean="0"/>
              <a:t>25</a:t>
            </a:fld>
            <a:endParaRPr lang="en-GB"/>
          </a:p>
        </p:txBody>
      </p:sp>
    </p:spTree>
    <p:extLst>
      <p:ext uri="{BB962C8B-B14F-4D97-AF65-F5344CB8AC3E}">
        <p14:creationId xmlns:p14="http://schemas.microsoft.com/office/powerpoint/2010/main" val="2697285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27</a:t>
            </a:fld>
            <a:endParaRPr lang="en-GB"/>
          </a:p>
        </p:txBody>
      </p:sp>
    </p:spTree>
    <p:extLst>
      <p:ext uri="{BB962C8B-B14F-4D97-AF65-F5344CB8AC3E}">
        <p14:creationId xmlns:p14="http://schemas.microsoft.com/office/powerpoint/2010/main" val="1947382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28</a:t>
            </a:fld>
            <a:endParaRPr lang="en-GB"/>
          </a:p>
        </p:txBody>
      </p:sp>
    </p:spTree>
    <p:extLst>
      <p:ext uri="{BB962C8B-B14F-4D97-AF65-F5344CB8AC3E}">
        <p14:creationId xmlns:p14="http://schemas.microsoft.com/office/powerpoint/2010/main" val="2252192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29</a:t>
            </a:fld>
            <a:endParaRPr lang="en-GB"/>
          </a:p>
        </p:txBody>
      </p:sp>
    </p:spTree>
    <p:extLst>
      <p:ext uri="{BB962C8B-B14F-4D97-AF65-F5344CB8AC3E}">
        <p14:creationId xmlns:p14="http://schemas.microsoft.com/office/powerpoint/2010/main" val="2406273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30</a:t>
            </a:fld>
            <a:endParaRPr lang="en-GB"/>
          </a:p>
        </p:txBody>
      </p:sp>
    </p:spTree>
    <p:extLst>
      <p:ext uri="{BB962C8B-B14F-4D97-AF65-F5344CB8AC3E}">
        <p14:creationId xmlns:p14="http://schemas.microsoft.com/office/powerpoint/2010/main" val="3274830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96821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a:t>
            </a:fld>
            <a:endParaRPr lang="en-GB"/>
          </a:p>
        </p:txBody>
      </p:sp>
    </p:spTree>
    <p:extLst>
      <p:ext uri="{BB962C8B-B14F-4D97-AF65-F5344CB8AC3E}">
        <p14:creationId xmlns:p14="http://schemas.microsoft.com/office/powerpoint/2010/main" val="3646842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Please ask learners to consent to the delegate agreement using the chat box/mic etc</a:t>
            </a:r>
          </a:p>
          <a:p>
            <a:pPr marL="0" lvl="0" indent="0">
              <a:buFont typeface="Symbol" panose="05050102010706020507" pitchFamily="18" charset="2"/>
              <a:buNone/>
            </a:pPr>
            <a:endParaRPr lang="en-GB" sz="900" dirty="0">
              <a:effectLst/>
              <a:latin typeface="Sofia Pro Light" panose="020B0604020202020204" charset="0"/>
              <a:ea typeface="Times New Roman" panose="02020603050405020304" pitchFamily="18" charset="0"/>
              <a:cs typeface="Aptos" panose="020B0004020202020204" pitchFamily="34" charset="0"/>
            </a:endParaRP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Participate actively </a:t>
            </a:r>
            <a:r>
              <a:rPr lang="en-GB" sz="900" i="1" dirty="0">
                <a:effectLst/>
                <a:latin typeface="Sofia Pro Light" panose="020B0604020202020204" charset="0"/>
                <a:ea typeface="Times New Roman" panose="02020603050405020304" pitchFamily="18" charset="0"/>
                <a:cs typeface="Aptos" panose="020B0004020202020204" pitchFamily="34" charset="0"/>
              </a:rPr>
              <a:t> - contribute to discussions and activities</a:t>
            </a: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Use technology responsibly </a:t>
            </a:r>
            <a:r>
              <a:rPr lang="en-GB" sz="900" i="1" dirty="0">
                <a:effectLst/>
                <a:latin typeface="Sofia Pro Light" panose="020B0604020202020204" charset="0"/>
                <a:ea typeface="Times New Roman" panose="02020603050405020304" pitchFamily="18" charset="0"/>
                <a:cs typeface="Aptos" panose="020B0004020202020204" pitchFamily="34" charset="0"/>
              </a:rPr>
              <a:t>- turning camera on, where possible, to build connections</a:t>
            </a: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Be engaged </a:t>
            </a:r>
            <a:r>
              <a:rPr lang="en-GB" sz="900" i="1" dirty="0">
                <a:effectLst/>
                <a:latin typeface="Sofia Pro Light" panose="020B0604020202020204" charset="0"/>
                <a:ea typeface="Times New Roman" panose="02020603050405020304" pitchFamily="18" charset="0"/>
                <a:cs typeface="Aptos" panose="020B0004020202020204" pitchFamily="34" charset="0"/>
              </a:rPr>
              <a:t>- limit distractions and maintain focus during the session</a:t>
            </a:r>
            <a:endParaRPr lang="en-GB" sz="900" dirty="0">
              <a:effectLst/>
              <a:latin typeface="Sofia Pro Light" panose="020B060402020202020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8E9B3B8-0214-44A8-8DC4-CB517A85CA4D}" type="slidenum">
              <a:rPr lang="en-GB" smtClean="0"/>
              <a:t>4</a:t>
            </a:fld>
            <a:endParaRPr lang="en-GB"/>
          </a:p>
        </p:txBody>
      </p:sp>
    </p:spTree>
    <p:extLst>
      <p:ext uri="{BB962C8B-B14F-4D97-AF65-F5344CB8AC3E}">
        <p14:creationId xmlns:p14="http://schemas.microsoft.com/office/powerpoint/2010/main" val="152258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5</a:t>
            </a:fld>
            <a:endParaRPr lang="en-GB"/>
          </a:p>
        </p:txBody>
      </p:sp>
    </p:spTree>
    <p:extLst>
      <p:ext uri="{BB962C8B-B14F-4D97-AF65-F5344CB8AC3E}">
        <p14:creationId xmlns:p14="http://schemas.microsoft.com/office/powerpoint/2010/main" val="55578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6</a:t>
            </a:fld>
            <a:endParaRPr lang="en-GB"/>
          </a:p>
        </p:txBody>
      </p:sp>
    </p:spTree>
    <p:extLst>
      <p:ext uri="{BB962C8B-B14F-4D97-AF65-F5344CB8AC3E}">
        <p14:creationId xmlns:p14="http://schemas.microsoft.com/office/powerpoint/2010/main" val="612481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7</a:t>
            </a:fld>
            <a:endParaRPr lang="en-GB"/>
          </a:p>
        </p:txBody>
      </p:sp>
    </p:spTree>
    <p:extLst>
      <p:ext uri="{BB962C8B-B14F-4D97-AF65-F5344CB8AC3E}">
        <p14:creationId xmlns:p14="http://schemas.microsoft.com/office/powerpoint/2010/main" val="522697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8</a:t>
            </a:fld>
            <a:endParaRPr lang="en-GB"/>
          </a:p>
        </p:txBody>
      </p:sp>
    </p:spTree>
    <p:extLst>
      <p:ext uri="{BB962C8B-B14F-4D97-AF65-F5344CB8AC3E}">
        <p14:creationId xmlns:p14="http://schemas.microsoft.com/office/powerpoint/2010/main" val="233364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https://www.tiktok.com/@thisgirlcanuk/video/6872294160787901698?lang=en</a:t>
            </a:r>
          </a:p>
        </p:txBody>
      </p:sp>
      <p:sp>
        <p:nvSpPr>
          <p:cNvPr id="4" name="Slide Number Placeholder 3"/>
          <p:cNvSpPr>
            <a:spLocks noGrp="1"/>
          </p:cNvSpPr>
          <p:nvPr>
            <p:ph type="sldNum" sz="quarter" idx="5"/>
          </p:nvPr>
        </p:nvSpPr>
        <p:spPr/>
        <p:txBody>
          <a:bodyPr/>
          <a:lstStyle/>
          <a:p>
            <a:fld id="{88E9B3B8-0214-44A8-8DC4-CB517A85CA4D}" type="slidenum">
              <a:rPr lang="en-GB" smtClean="0"/>
              <a:pPr/>
              <a:t>9</a:t>
            </a:fld>
            <a:endParaRPr lang="en-GB"/>
          </a:p>
        </p:txBody>
      </p:sp>
    </p:spTree>
    <p:extLst>
      <p:ext uri="{BB962C8B-B14F-4D97-AF65-F5344CB8AC3E}">
        <p14:creationId xmlns:p14="http://schemas.microsoft.com/office/powerpoint/2010/main" val="4256390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86980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3A87-CA83-534C-9AAD-029063739D01}"/>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C0E9F5-4359-7A4C-BF80-8D547593C428}"/>
              </a:ext>
            </a:extLst>
          </p:cNvPr>
          <p:cNvSpPr>
            <a:spLocks noGrp="1"/>
          </p:cNvSpPr>
          <p:nvPr>
            <p:ph type="body" orient="vert" idx="1"/>
          </p:nvPr>
        </p:nvSpPr>
        <p:spPr/>
        <p:txBody>
          <a:bodyPr vert="eaVert"/>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A3E3AC-8313-AE45-89F5-597D802E78E0}"/>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5" name="Footer Placeholder 4">
            <a:extLst>
              <a:ext uri="{FF2B5EF4-FFF2-40B4-BE49-F238E27FC236}">
                <a16:creationId xmlns:a16="http://schemas.microsoft.com/office/drawing/2014/main" id="{36AD235B-C278-2545-AD4A-8094397D02A3}"/>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9EA696-DB7B-1347-B0CA-9049638E4B60}"/>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87705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31C439-F94D-EF4E-A8D6-C14811E3BBA6}"/>
              </a:ext>
            </a:extLst>
          </p:cNvPr>
          <p:cNvSpPr>
            <a:spLocks noGrp="1"/>
          </p:cNvSpPr>
          <p:nvPr>
            <p:ph type="title" orient="vert"/>
          </p:nvPr>
        </p:nvSpPr>
        <p:spPr>
          <a:xfrm>
            <a:off x="6543675" y="274638"/>
            <a:ext cx="1971675" cy="4357687"/>
          </a:xfrm>
        </p:spPr>
        <p:txBody>
          <a:bodyPr vert="eaVert"/>
          <a:lstStyle>
            <a:lvl1pPr>
              <a:defRPr b="1" i="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DAF8406-BE7C-2343-B013-E33F04AAFC68}"/>
              </a:ext>
            </a:extLst>
          </p:cNvPr>
          <p:cNvSpPr>
            <a:spLocks noGrp="1"/>
          </p:cNvSpPr>
          <p:nvPr>
            <p:ph type="body" orient="vert" idx="1"/>
          </p:nvPr>
        </p:nvSpPr>
        <p:spPr>
          <a:xfrm>
            <a:off x="628650" y="274638"/>
            <a:ext cx="5762625" cy="4357687"/>
          </a:xfrm>
        </p:spPr>
        <p:txBody>
          <a:bodyPr vert="eaVert"/>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5DBCCA-2D1D-BF4E-8FAF-588AC5705913}"/>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5" name="Footer Placeholder 4">
            <a:extLst>
              <a:ext uri="{FF2B5EF4-FFF2-40B4-BE49-F238E27FC236}">
                <a16:creationId xmlns:a16="http://schemas.microsoft.com/office/drawing/2014/main" id="{EF329E3B-BBF9-6A43-A643-E9A00C74210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29C6B5-FDA5-D04C-9D62-CB0AF0E0662D}"/>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2000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3631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AE9C-3680-8D48-A45C-33E631F9E405}"/>
              </a:ext>
            </a:extLst>
          </p:cNvPr>
          <p:cNvSpPr>
            <a:spLocks noGrp="1"/>
          </p:cNvSpPr>
          <p:nvPr>
            <p:ph type="title"/>
          </p:nvPr>
        </p:nvSpPr>
        <p:spPr>
          <a:xfrm>
            <a:off x="431928" y="323127"/>
            <a:ext cx="7440833" cy="381671"/>
          </a:xfrm>
        </p:spPr>
        <p:txBody>
          <a:bodyPr wrap="square" anchor="t" anchorCtr="0">
            <a:noAutofit/>
          </a:bodyPr>
          <a:lstStyle>
            <a:lvl1pPr>
              <a:defRPr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2A7A7D9-45D1-0744-BD83-947D609D6653}"/>
              </a:ext>
            </a:extLst>
          </p:cNvPr>
          <p:cNvSpPr>
            <a:spLocks noGrp="1"/>
          </p:cNvSpPr>
          <p:nvPr>
            <p:ph idx="1"/>
          </p:nvPr>
        </p:nvSpPr>
        <p:spPr>
          <a:xfrm>
            <a:off x="544538" y="1022059"/>
            <a:ext cx="7914681" cy="3536940"/>
          </a:xfrm>
        </p:spPr>
        <p:txBody>
          <a:bodyPr lIns="0" tIns="0" rIns="0" bIns="0"/>
          <a:lstStyle>
            <a:lvl1pPr>
              <a:defRPr b="0" i="0"/>
            </a:lvl1pPr>
            <a:lvl2pPr>
              <a:defRPr b="0" i="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794111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AE9C-3680-8D48-A45C-33E631F9E405}"/>
              </a:ext>
            </a:extLst>
          </p:cNvPr>
          <p:cNvSpPr>
            <a:spLocks noGrp="1"/>
          </p:cNvSpPr>
          <p:nvPr>
            <p:ph type="title"/>
          </p:nvPr>
        </p:nvSpPr>
        <p:spPr>
          <a:xfrm>
            <a:off x="431928" y="323127"/>
            <a:ext cx="7440833" cy="381671"/>
          </a:xfrm>
        </p:spPr>
        <p:txBody>
          <a:bodyPr wrap="square" anchor="t" anchorCtr="0">
            <a:noAutofit/>
          </a:bodyPr>
          <a:lstStyle>
            <a:lvl1pPr>
              <a:defRPr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2A7A7D9-45D1-0744-BD83-947D609D6653}"/>
              </a:ext>
            </a:extLst>
          </p:cNvPr>
          <p:cNvSpPr>
            <a:spLocks noGrp="1"/>
          </p:cNvSpPr>
          <p:nvPr>
            <p:ph idx="1"/>
          </p:nvPr>
        </p:nvSpPr>
        <p:spPr>
          <a:xfrm>
            <a:off x="544538" y="1022059"/>
            <a:ext cx="7914681" cy="3536940"/>
          </a:xfrm>
        </p:spPr>
        <p:txBody>
          <a:bodyPr lIns="0" tIns="0" rIns="0" bIns="0"/>
          <a:lstStyle>
            <a:lvl1pPr>
              <a:defRPr b="0" i="0"/>
            </a:lvl1pPr>
            <a:lvl2pPr>
              <a:defRPr b="0" i="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79432040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6B559-DF7A-FF4C-8097-361209CA66B0}"/>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563E68A-9AA3-134E-AC72-C0076A4A9EF1}"/>
              </a:ext>
            </a:extLst>
          </p:cNvPr>
          <p:cNvSpPr>
            <a:spLocks noGrp="1"/>
          </p:cNvSpPr>
          <p:nvPr>
            <p:ph sz="half" idx="1"/>
          </p:nvPr>
        </p:nvSpPr>
        <p:spPr>
          <a:xfrm>
            <a:off x="628650" y="1370013"/>
            <a:ext cx="3867150" cy="3262312"/>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1C8FE68-304A-8549-8870-14E9C405E90D}"/>
              </a:ext>
            </a:extLst>
          </p:cNvPr>
          <p:cNvSpPr>
            <a:spLocks noGrp="1"/>
          </p:cNvSpPr>
          <p:nvPr>
            <p:ph sz="half" idx="2"/>
          </p:nvPr>
        </p:nvSpPr>
        <p:spPr>
          <a:xfrm>
            <a:off x="4648200" y="1370013"/>
            <a:ext cx="3867150" cy="3262312"/>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A4360D1-8D3F-2944-8AE9-4CD6D6799126}"/>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3A94E692-3824-2B48-A883-C45D7E75C4AC}"/>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8B4A1E-F1D1-0142-8FF0-2406DCD05044}"/>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91299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927D-3AE6-9F40-8735-67AC539E758B}"/>
              </a:ext>
            </a:extLst>
          </p:cNvPr>
          <p:cNvSpPr>
            <a:spLocks noGrp="1"/>
          </p:cNvSpPr>
          <p:nvPr>
            <p:ph type="title"/>
          </p:nvPr>
        </p:nvSpPr>
        <p:spPr>
          <a:xfrm>
            <a:off x="630238" y="274638"/>
            <a:ext cx="7886700" cy="993775"/>
          </a:xfrm>
        </p:spPr>
        <p:txBody>
          <a:bodyPr/>
          <a:lstStyle>
            <a:lvl1pPr>
              <a:defRPr b="1" i="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151F5BC-45B7-9745-81D6-342A3C0160E3}"/>
              </a:ext>
            </a:extLst>
          </p:cNvPr>
          <p:cNvSpPr>
            <a:spLocks noGrp="1"/>
          </p:cNvSpPr>
          <p:nvPr>
            <p:ph type="body" idx="1"/>
          </p:nvPr>
        </p:nvSpPr>
        <p:spPr>
          <a:xfrm>
            <a:off x="630238" y="1260475"/>
            <a:ext cx="3868737" cy="619125"/>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412401-FD5C-924A-AAB2-FEA51B5C8525}"/>
              </a:ext>
            </a:extLst>
          </p:cNvPr>
          <p:cNvSpPr>
            <a:spLocks noGrp="1"/>
          </p:cNvSpPr>
          <p:nvPr>
            <p:ph sz="half" idx="2"/>
          </p:nvPr>
        </p:nvSpPr>
        <p:spPr>
          <a:xfrm>
            <a:off x="630238" y="1879600"/>
            <a:ext cx="3868737" cy="2762250"/>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242AB0-84DE-1446-AE05-DC227091D281}"/>
              </a:ext>
            </a:extLst>
          </p:cNvPr>
          <p:cNvSpPr>
            <a:spLocks noGrp="1"/>
          </p:cNvSpPr>
          <p:nvPr>
            <p:ph type="body" sz="quarter" idx="3"/>
          </p:nvPr>
        </p:nvSpPr>
        <p:spPr>
          <a:xfrm>
            <a:off x="4629150" y="1260475"/>
            <a:ext cx="3887788" cy="619125"/>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EC485F3-C0C7-514D-B1A0-CDB724650E98}"/>
              </a:ext>
            </a:extLst>
          </p:cNvPr>
          <p:cNvSpPr>
            <a:spLocks noGrp="1"/>
          </p:cNvSpPr>
          <p:nvPr>
            <p:ph sz="quarter" idx="4"/>
          </p:nvPr>
        </p:nvSpPr>
        <p:spPr>
          <a:xfrm>
            <a:off x="4629150" y="1879600"/>
            <a:ext cx="3887788" cy="2762250"/>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CEFE6CD-F678-6C45-A4C7-21B8B235C2EE}"/>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8" name="Footer Placeholder 7">
            <a:extLst>
              <a:ext uri="{FF2B5EF4-FFF2-40B4-BE49-F238E27FC236}">
                <a16:creationId xmlns:a16="http://schemas.microsoft.com/office/drawing/2014/main" id="{26BDD075-3054-B148-9329-74FB73366F42}"/>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061D05-8596-624D-8C8D-39E915408FC4}"/>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571182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20BE-0742-9849-91DC-7F5360F00B76}"/>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F939F69B-7865-864A-A1C0-B9B2D8EA381A}"/>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4" name="Footer Placeholder 3">
            <a:extLst>
              <a:ext uri="{FF2B5EF4-FFF2-40B4-BE49-F238E27FC236}">
                <a16:creationId xmlns:a16="http://schemas.microsoft.com/office/drawing/2014/main" id="{CD4E0260-C577-4548-A628-226071EE7A5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3AC9A0-AC27-1D44-A549-A4DDA749A225}"/>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3178182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FADB3-C035-1443-9374-41558C531B26}"/>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3" name="Footer Placeholder 2">
            <a:extLst>
              <a:ext uri="{FF2B5EF4-FFF2-40B4-BE49-F238E27FC236}">
                <a16:creationId xmlns:a16="http://schemas.microsoft.com/office/drawing/2014/main" id="{CF2ECB2B-07F6-B543-9BB3-1670B491A37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2E014D-5C55-4743-BFE2-D5D3C579E279}"/>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75517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EB16E-3001-FA45-96DB-46D2E3526BDD}"/>
              </a:ext>
            </a:extLst>
          </p:cNvPr>
          <p:cNvSpPr>
            <a:spLocks noGrp="1"/>
          </p:cNvSpPr>
          <p:nvPr>
            <p:ph type="title"/>
          </p:nvPr>
        </p:nvSpPr>
        <p:spPr>
          <a:xfrm>
            <a:off x="630238" y="342900"/>
            <a:ext cx="2949575" cy="1200150"/>
          </a:xfrm>
        </p:spPr>
        <p:txBody>
          <a:bodyPr anchor="b"/>
          <a:lstStyle>
            <a:lvl1pPr>
              <a:defRPr sz="3200"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C0F1303-F44E-5347-9EC3-1ED9DF6FAC2C}"/>
              </a:ext>
            </a:extLst>
          </p:cNvPr>
          <p:cNvSpPr>
            <a:spLocks noGrp="1"/>
          </p:cNvSpPr>
          <p:nvPr>
            <p:ph idx="1"/>
          </p:nvPr>
        </p:nvSpPr>
        <p:spPr>
          <a:xfrm>
            <a:off x="3887788" y="741363"/>
            <a:ext cx="4629150" cy="3654425"/>
          </a:xfrm>
        </p:spPr>
        <p:txBody>
          <a:bodyPr/>
          <a:lstStyle>
            <a:lvl1pPr>
              <a:defRPr sz="3200" b="0" i="0"/>
            </a:lvl1pPr>
            <a:lvl2pPr>
              <a:defRPr sz="2800" b="0" i="0"/>
            </a:lvl2pPr>
            <a:lvl3pPr>
              <a:defRPr sz="2400" b="0" i="0">
                <a:latin typeface="Sofia Pro Light" panose="020B0000000000000000" pitchFamily="34" charset="0"/>
              </a:defRPr>
            </a:lvl3pPr>
            <a:lvl4pPr>
              <a:defRPr sz="2000" b="0" i="0">
                <a:latin typeface="Sofia Pro Light" panose="020B0000000000000000" pitchFamily="34" charset="0"/>
              </a:defRPr>
            </a:lvl4pPr>
            <a:lvl5pPr>
              <a:defRPr sz="2000" b="0" i="0">
                <a:latin typeface="Sofia Pro Light" panose="020B0000000000000000"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A4F654-305B-4E46-9DB2-A1E4C430340A}"/>
              </a:ext>
            </a:extLst>
          </p:cNvPr>
          <p:cNvSpPr>
            <a:spLocks noGrp="1"/>
          </p:cNvSpPr>
          <p:nvPr>
            <p:ph type="body" sz="half" idx="2"/>
          </p:nvPr>
        </p:nvSpPr>
        <p:spPr>
          <a:xfrm>
            <a:off x="630238" y="1543050"/>
            <a:ext cx="2949575" cy="28590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D5660E-6D9D-C540-8C61-E9E0BCCD5062}"/>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355318F1-8AA6-EF43-8407-398A6A87D78C}"/>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7520A6-6FA2-7F41-84AF-84E74E4C31AC}"/>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54560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0ED5-679B-7749-B86C-503F4EA0E08F}"/>
              </a:ext>
            </a:extLst>
          </p:cNvPr>
          <p:cNvSpPr>
            <a:spLocks noGrp="1"/>
          </p:cNvSpPr>
          <p:nvPr>
            <p:ph type="title"/>
          </p:nvPr>
        </p:nvSpPr>
        <p:spPr>
          <a:xfrm>
            <a:off x="630238" y="342900"/>
            <a:ext cx="2949575" cy="1200150"/>
          </a:xfrm>
        </p:spPr>
        <p:txBody>
          <a:bodyPr anchor="b"/>
          <a:lstStyle>
            <a:lvl1pPr>
              <a:defRPr sz="3200" b="1" i="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310594C-433A-5244-B311-9FFCD7F13E99}"/>
              </a:ext>
            </a:extLst>
          </p:cNvPr>
          <p:cNvSpPr>
            <a:spLocks noGrp="1"/>
          </p:cNvSpPr>
          <p:nvPr>
            <p:ph type="pic" idx="1"/>
          </p:nvPr>
        </p:nvSpPr>
        <p:spPr>
          <a:xfrm>
            <a:off x="3887788" y="741363"/>
            <a:ext cx="4629150" cy="36544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7F46B0-D949-B941-9913-185013EF0516}"/>
              </a:ext>
            </a:extLst>
          </p:cNvPr>
          <p:cNvSpPr>
            <a:spLocks noGrp="1"/>
          </p:cNvSpPr>
          <p:nvPr>
            <p:ph type="body" sz="half" idx="2"/>
          </p:nvPr>
        </p:nvSpPr>
        <p:spPr>
          <a:xfrm>
            <a:off x="630238" y="1543050"/>
            <a:ext cx="2949575" cy="28590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1EA3FAB-8530-6D4B-8C7D-CECEF8C9DAF2}"/>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420F9A69-DC5A-E343-ACD0-03956E1ED41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604D371-E70C-B94A-BC28-02513A619EBB}"/>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2727254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726627"/>
      </p:ext>
    </p:extLst>
  </p:cSld>
  <p:clrMap bg1="lt1" tx1="dk1" bg2="lt2" tx2="dk2" accent1="accent1" accent2="accent2" accent3="accent3" accent4="accent4" accent5="accent5" accent6="accent6" hlink="hlink" folHlink="folHlink"/>
  <p:sldLayoutIdLst>
    <p:sldLayoutId id="2147483663" r:id="rId1"/>
    <p:sldLayoutId id="2147483676" r:id="rId2"/>
  </p:sldLayoutIdLst>
  <p:txStyles>
    <p:titleStyle>
      <a:lvl1pPr algn="l" defTabSz="685800" rtl="0" eaLnBrk="1" latinLnBrk="0" hangingPunct="1">
        <a:lnSpc>
          <a:spcPct val="90000"/>
        </a:lnSpc>
        <a:spcBef>
          <a:spcPct val="0"/>
        </a:spcBef>
        <a:buNone/>
        <a:defRPr sz="2300" b="1" i="0" kern="1200">
          <a:solidFill>
            <a:schemeClr val="accent1"/>
          </a:solidFill>
          <a:latin typeface="Poppins" panose="02000000000000000000" pitchFamily="2" charset="77"/>
          <a:ea typeface="+mj-ea"/>
          <a:cs typeface="Poppins" panose="02000000000000000000" pitchFamily="2" charset="77"/>
        </a:defRPr>
      </a:lvl1pPr>
    </p:titleStyle>
    <p:bodyStyle>
      <a:lvl1pPr marL="0" indent="0" algn="l" defTabSz="685800" rtl="0" eaLnBrk="1" latinLnBrk="0" hangingPunct="1">
        <a:lnSpc>
          <a:spcPts val="1880"/>
        </a:lnSpc>
        <a:spcBef>
          <a:spcPts val="750"/>
        </a:spcBef>
        <a:buFont typeface="Arial" panose="020B0604020202020204" pitchFamily="34" charset="0"/>
        <a:buNone/>
        <a:defRPr sz="1400" b="0" i="0" kern="1200">
          <a:solidFill>
            <a:schemeClr val="tx1"/>
          </a:solidFill>
          <a:latin typeface="Poppins Light" pitchFamily="2" charset="77"/>
          <a:ea typeface="+mn-ea"/>
          <a:cs typeface="Poppins Light" pitchFamily="2" charset="77"/>
        </a:defRPr>
      </a:lvl1pPr>
      <a:lvl2pPr marL="514350" indent="-171450" algn="l" defTabSz="685800" rtl="0" eaLnBrk="1" latinLnBrk="0" hangingPunct="1">
        <a:lnSpc>
          <a:spcPts val="1880"/>
        </a:lnSpc>
        <a:spcBef>
          <a:spcPts val="75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Poppins" panose="02000000000000000000" pitchFamily="2" charset="77"/>
          <a:ea typeface="+mn-ea"/>
          <a:cs typeface="Poppins" panose="02000000000000000000" pitchFamily="2" charset="77"/>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Poppins" panose="02000000000000000000" pitchFamily="2" charset="77"/>
          <a:ea typeface="+mn-ea"/>
          <a:cs typeface="Poppins" panose="02000000000000000000" pitchFamily="2" charset="77"/>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Poppins" panose="02000000000000000000" pitchFamily="2" charset="77"/>
          <a:ea typeface="+mn-ea"/>
          <a:cs typeface="Poppins" panose="02000000000000000000"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35BD3-2125-CF40-8E6C-01EA18833DBD}"/>
              </a:ext>
            </a:extLst>
          </p:cNvPr>
          <p:cNvSpPr>
            <a:spLocks noGrp="1"/>
          </p:cNvSpPr>
          <p:nvPr>
            <p:ph type="title"/>
          </p:nvPr>
        </p:nvSpPr>
        <p:spPr>
          <a:xfrm>
            <a:off x="431928" y="354347"/>
            <a:ext cx="5665517" cy="381671"/>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FE778A-8F7F-C14A-B464-BC6ADE507A17}"/>
              </a:ext>
            </a:extLst>
          </p:cNvPr>
          <p:cNvSpPr>
            <a:spLocks noGrp="1"/>
          </p:cNvSpPr>
          <p:nvPr>
            <p:ph type="body" idx="1"/>
          </p:nvPr>
        </p:nvSpPr>
        <p:spPr>
          <a:xfrm>
            <a:off x="431927" y="1022059"/>
            <a:ext cx="7914681" cy="353694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391842831"/>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7" r:id="rId10"/>
  </p:sldLayoutIdLst>
  <p:txStyles>
    <p:titleStyle>
      <a:lvl1pPr algn="l" defTabSz="914400" rtl="0" eaLnBrk="1" latinLnBrk="0" hangingPunct="1">
        <a:lnSpc>
          <a:spcPct val="90000"/>
        </a:lnSpc>
        <a:spcBef>
          <a:spcPct val="0"/>
        </a:spcBef>
        <a:buNone/>
        <a:defRPr sz="2200" b="1" i="0" kern="1200">
          <a:solidFill>
            <a:schemeClr val="accent1"/>
          </a:solidFill>
          <a:latin typeface="Sofia Pro Semi Bold" panose="020B0000000000000000" pitchFamily="34" charset="0"/>
          <a:ea typeface="+mj-ea"/>
          <a:cs typeface="Poppins SemiBold" panose="02000000000000000000" pitchFamily="2" charset="77"/>
        </a:defRPr>
      </a:lvl1pPr>
    </p:titleStyle>
    <p:body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18/10/relationships/comments" Target="../comments/modernComment_1C5_90C5C15F.xml"/><Relationship Id="rId7" Type="http://schemas.openxmlformats.org/officeDocument/2006/relationships/diagramData" Target="../diagrams/data1.xml"/><Relationship Id="rId12" Type="http://schemas.openxmlformats.org/officeDocument/2006/relationships/hyperlink" Target="https://www.gov.uk/guidance/a-guide-to-the-online-safety-bil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png"/><Relationship Id="rId11" Type="http://schemas.microsoft.com/office/2007/relationships/diagramDrawing" Target="../diagrams/drawing1.xml"/><Relationship Id="rId5" Type="http://schemas.openxmlformats.org/officeDocument/2006/relationships/image" Target="../media/image3.png"/><Relationship Id="rId10" Type="http://schemas.openxmlformats.org/officeDocument/2006/relationships/diagramColors" Target="../diagrams/colors1.xml"/><Relationship Id="rId4" Type="http://schemas.openxmlformats.org/officeDocument/2006/relationships/image" Target="../media/image4.png"/><Relationship Id="rId9"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image" Target="../media/image3.png"/><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xml"/><Relationship Id="rId3" Type="http://schemas.microsoft.com/office/2018/10/relationships/comments" Target="../comments/modernComment_1E6_C1848300.xml"/><Relationship Id="rId7" Type="http://schemas.openxmlformats.org/officeDocument/2006/relationships/diagramData" Target="../diagrams/data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image" Target="../media/image4.png"/><Relationship Id="rId9"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18/10/relationships/comments" Target="../comments/modernComment_1E8_EEB93E7F.xml"/><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hyperlink" Target="https://www.instagram.com/bigkidfoundation/"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hyperlink" Target="https://www.facebook.com/walsallfcfoundat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twitter.com/WFCFoundation_" TargetMode="Externa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18/10/relationships/comments" Target="../comments/modernComment_1E9_1C7B6CD5.xml"/><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9.jpeg"/><Relationship Id="rId2" Type="http://schemas.openxmlformats.org/officeDocument/2006/relationships/slideLayout" Target="../slideLayouts/slideLayout3.xml"/><Relationship Id="rId1" Type="http://schemas.openxmlformats.org/officeDocument/2006/relationships/video" Target="https://www.youtube.com/embed/Z1KJ-16Rfs0?feature=oembed" TargetMode="Externa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43.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5.png"/><Relationship Id="rId5" Type="http://schemas.openxmlformats.org/officeDocument/2006/relationships/image" Target="../media/image15.svg"/><Relationship Id="rId10"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45.sv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sv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tretching on a yoga mat&#10;&#10;Description automatically generated">
            <a:extLst>
              <a:ext uri="{FF2B5EF4-FFF2-40B4-BE49-F238E27FC236}">
                <a16:creationId xmlns:a16="http://schemas.microsoft.com/office/drawing/2014/main" id="{DC50AB31-3AEB-BA94-3BB9-98E6726C7BD0}"/>
              </a:ext>
            </a:extLst>
          </p:cNvPr>
          <p:cNvPicPr>
            <a:picLocks noChangeAspect="1"/>
          </p:cNvPicPr>
          <p:nvPr/>
        </p:nvPicPr>
        <p:blipFill rotWithShape="1">
          <a:blip r:embed="rId3">
            <a:extLst>
              <a:ext uri="{28A0092B-C50C-407E-A947-70E740481C1C}">
                <a14:useLocalDpi xmlns:a14="http://schemas.microsoft.com/office/drawing/2010/main" val="0"/>
              </a:ext>
            </a:extLst>
          </a:blip>
          <a:srcRect b="857"/>
          <a:stretch/>
        </p:blipFill>
        <p:spPr>
          <a:xfrm>
            <a:off x="0" y="1"/>
            <a:ext cx="9144000" cy="5143500"/>
          </a:xfrm>
          <a:prstGeom prst="rect">
            <a:avLst/>
          </a:prstGeom>
        </p:spPr>
      </p:pic>
      <p:pic>
        <p:nvPicPr>
          <p:cNvPr id="11" name="Picture 10" descr="A black and white gradient&#10;&#10;Description automatically generated">
            <a:extLst>
              <a:ext uri="{FF2B5EF4-FFF2-40B4-BE49-F238E27FC236}">
                <a16:creationId xmlns:a16="http://schemas.microsoft.com/office/drawing/2014/main" id="{A66C5B1A-2E03-70F2-E553-685C7B8472F8}"/>
              </a:ext>
            </a:extLst>
          </p:cNvPr>
          <p:cNvPicPr>
            <a:picLocks noChangeAspect="1"/>
          </p:cNvPicPr>
          <p:nvPr/>
        </p:nvPicPr>
        <p:blipFill rotWithShape="1">
          <a:blip r:embed="rId4">
            <a:extLst>
              <a:ext uri="{28A0092B-C50C-407E-A947-70E740481C1C}">
                <a14:useLocalDpi xmlns:a14="http://schemas.microsoft.com/office/drawing/2010/main" val="0"/>
              </a:ext>
            </a:extLst>
          </a:blip>
          <a:srcRect r="19582"/>
          <a:stretch/>
        </p:blipFill>
        <p:spPr>
          <a:xfrm>
            <a:off x="0" y="1"/>
            <a:ext cx="7290486" cy="5143499"/>
          </a:xfrm>
          <a:prstGeom prst="rect">
            <a:avLst/>
          </a:prstGeom>
        </p:spPr>
      </p:pic>
      <p:pic>
        <p:nvPicPr>
          <p:cNvPr id="13" name="Picture 12">
            <a:extLst>
              <a:ext uri="{FF2B5EF4-FFF2-40B4-BE49-F238E27FC236}">
                <a16:creationId xmlns:a16="http://schemas.microsoft.com/office/drawing/2014/main" id="{82FCF4AB-818F-423D-C233-03C1C10DE4A7}"/>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10" name="TextBox 9">
            <a:extLst>
              <a:ext uri="{FF2B5EF4-FFF2-40B4-BE49-F238E27FC236}">
                <a16:creationId xmlns:a16="http://schemas.microsoft.com/office/drawing/2014/main" id="{422DDC00-2B65-1948-8B3D-C3D4F99102CA}"/>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sp>
        <p:nvSpPr>
          <p:cNvPr id="3" name="TextBox 2">
            <a:extLst>
              <a:ext uri="{FF2B5EF4-FFF2-40B4-BE49-F238E27FC236}">
                <a16:creationId xmlns:a16="http://schemas.microsoft.com/office/drawing/2014/main" id="{65EC6C24-4731-C512-0647-8E9568DF2144}"/>
              </a:ext>
            </a:extLst>
          </p:cNvPr>
          <p:cNvSpPr txBox="1"/>
          <p:nvPr/>
        </p:nvSpPr>
        <p:spPr>
          <a:xfrm>
            <a:off x="453493" y="1364475"/>
            <a:ext cx="3663778" cy="2023696"/>
          </a:xfrm>
          <a:prstGeom prst="rect">
            <a:avLst/>
          </a:prstGeom>
          <a:noFill/>
        </p:spPr>
        <p:txBody>
          <a:bodyPr wrap="square">
            <a:spAutoFit/>
          </a:bodyPr>
          <a:lstStyle/>
          <a:p>
            <a:pPr>
              <a:lnSpc>
                <a:spcPts val="5240"/>
              </a:lnSpc>
            </a:pPr>
            <a:r>
              <a:rPr lang="en-US" sz="3200" b="1" kern="1600">
                <a:solidFill>
                  <a:schemeClr val="bg1"/>
                </a:solidFill>
                <a:highlight>
                  <a:srgbClr val="2F336C"/>
                </a:highlight>
                <a:latin typeface="Sofia Pro Semi Bold" panose="020B0000000000000000" pitchFamily="34" charset="0"/>
                <a:cs typeface="Poppins SemiBold" panose="02000000000000000000" pitchFamily="2" charset="77"/>
              </a:rPr>
              <a:t>Using social media to promote your offer</a:t>
            </a:r>
          </a:p>
        </p:txBody>
      </p:sp>
      <p:pic>
        <p:nvPicPr>
          <p:cNvPr id="5" name="Graphic 4">
            <a:extLst>
              <a:ext uri="{FF2B5EF4-FFF2-40B4-BE49-F238E27FC236}">
                <a16:creationId xmlns:a16="http://schemas.microsoft.com/office/drawing/2014/main" id="{6D94BE73-FF66-8657-5BC8-6144EC7784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6561" y="512196"/>
            <a:ext cx="2158270" cy="570400"/>
          </a:xfrm>
          <a:prstGeom prst="rect">
            <a:avLst/>
          </a:prstGeom>
        </p:spPr>
      </p:pic>
      <p:pic>
        <p:nvPicPr>
          <p:cNvPr id="8" name="Picture 7" descr="A white and black logo&#10;&#10;Description automatically generated">
            <a:extLst>
              <a:ext uri="{FF2B5EF4-FFF2-40B4-BE49-F238E27FC236}">
                <a16:creationId xmlns:a16="http://schemas.microsoft.com/office/drawing/2014/main" id="{027CE64C-976F-AAE9-0AA2-1F08DC149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1015927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4B8A9A-00FA-620C-4182-D0513B87F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660" r="13660"/>
          <a:stretch/>
        </p:blipFill>
        <p:spPr>
          <a:xfrm>
            <a:off x="5046499" y="1221866"/>
            <a:ext cx="3665572" cy="3358462"/>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293469"/>
            <a:ext cx="5608055" cy="566559"/>
          </a:xfrm>
          <a:prstGeom prst="rect">
            <a:avLst/>
          </a:prstGeom>
        </p:spPr>
        <p:txBody>
          <a:bodyPr>
            <a:normAutofit/>
          </a:bodyPr>
          <a:lstStyle/>
          <a:p>
            <a:pPr>
              <a:lnSpc>
                <a:spcPct val="100000"/>
              </a:lnSpc>
            </a:pPr>
            <a:r>
              <a:rPr lang="en-US" sz="2400">
                <a:solidFill>
                  <a:srgbClr val="2E336C"/>
                </a:solidFill>
              </a:rPr>
              <a:t>Considerations:</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44539" y="1023616"/>
            <a:ext cx="4027462" cy="3536940"/>
          </a:xfrm>
          <a:prstGeom prst="rect">
            <a:avLst/>
          </a:prstGeom>
        </p:spPr>
        <p:txBody>
          <a:bodyPr lIns="0" tIns="0" rIns="0" bIns="0">
            <a:normAutofit/>
          </a:bodyPr>
          <a:lstStyle/>
          <a:p>
            <a:pPr algn="l"/>
            <a:r>
              <a:rPr lang="en-GB" b="0" i="0">
                <a:solidFill>
                  <a:srgbClr val="545675"/>
                </a:solidFill>
                <a:effectLst/>
                <a:latin typeface="Sofia Pro Light" panose="020B0604020202020204" charset="0"/>
              </a:rPr>
              <a:t>Before you get started you should think about what social media platform is right for your organisation. Consider:</a:t>
            </a:r>
          </a:p>
          <a:p>
            <a:pPr algn="l">
              <a:buClr>
                <a:srgbClr val="FF6105"/>
              </a:buClr>
              <a:buFont typeface="Arial" panose="020B0604020202020204" pitchFamily="34" charset="0"/>
              <a:buChar char="•"/>
            </a:pPr>
            <a:r>
              <a:rPr lang="en-GB" b="0" i="0">
                <a:solidFill>
                  <a:srgbClr val="545675"/>
                </a:solidFill>
                <a:effectLst/>
                <a:latin typeface="Sofia Pro Light" panose="020B0604020202020204" charset="0"/>
              </a:rPr>
              <a:t> How you want to use social media and what you want to achieve. </a:t>
            </a:r>
          </a:p>
          <a:p>
            <a:pPr algn="l">
              <a:buClr>
                <a:srgbClr val="FF6105"/>
              </a:buClr>
              <a:buFont typeface="Arial" panose="020B0604020202020204" pitchFamily="34" charset="0"/>
              <a:buChar char="•"/>
            </a:pPr>
            <a:r>
              <a:rPr lang="en-GB" b="0" i="0">
                <a:solidFill>
                  <a:srgbClr val="545675"/>
                </a:solidFill>
                <a:effectLst/>
                <a:latin typeface="Sofia Pro Light" panose="020B0604020202020204" charset="0"/>
              </a:rPr>
              <a:t> Which social media sites are the most popular with your target audience (e.g. members, parents, players, sponsors etc). </a:t>
            </a:r>
          </a:p>
          <a:p>
            <a:pPr algn="l">
              <a:buClr>
                <a:srgbClr val="FF6105"/>
              </a:buClr>
              <a:buFont typeface="Arial" panose="020B0604020202020204" pitchFamily="34" charset="0"/>
              <a:buChar char="•"/>
            </a:pPr>
            <a:r>
              <a:rPr lang="en-GB" b="0" i="0">
                <a:solidFill>
                  <a:srgbClr val="545675"/>
                </a:solidFill>
                <a:effectLst/>
                <a:latin typeface="Sofia Pro Light" panose="020B0604020202020204" charset="0"/>
              </a:rPr>
              <a:t> The resources you need, including who has the skills to manage your group's social media presence.</a:t>
            </a:r>
          </a:p>
          <a:p>
            <a:pPr marL="0" indent="0">
              <a:lnSpc>
                <a:spcPts val="1880"/>
              </a:lnSpc>
              <a:buNone/>
            </a:pPr>
            <a:endParaRPr lang="en-US" sz="1400">
              <a:latin typeface="Sofia Pro Light" panose="020B0604020202020204" charset="0"/>
            </a:endParaRPr>
          </a:p>
        </p:txBody>
      </p:sp>
      <p:pic>
        <p:nvPicPr>
          <p:cNvPr id="16" name="Picture 15" descr="A black square with orange border&#10;&#10;Description automatically generated">
            <a:extLst>
              <a:ext uri="{FF2B5EF4-FFF2-40B4-BE49-F238E27FC236}">
                <a16:creationId xmlns:a16="http://schemas.microsoft.com/office/drawing/2014/main" id="{320A3C42-D99D-E4CB-FB55-69DD8E3937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003" y="599773"/>
            <a:ext cx="4016563" cy="4016563"/>
          </a:xfrm>
          <a:prstGeom prst="rect">
            <a:avLst/>
          </a:prstGeom>
        </p:spPr>
      </p:pic>
      <p:sp>
        <p:nvSpPr>
          <p:cNvPr id="17" name="Oval 16">
            <a:extLst>
              <a:ext uri="{FF2B5EF4-FFF2-40B4-BE49-F238E27FC236}">
                <a16:creationId xmlns:a16="http://schemas.microsoft.com/office/drawing/2014/main" id="{3CB12E05-BC41-89EF-9814-1024C635DFD9}"/>
              </a:ext>
            </a:extLst>
          </p:cNvPr>
          <p:cNvSpPr/>
          <p:nvPr/>
        </p:nvSpPr>
        <p:spPr>
          <a:xfrm>
            <a:off x="8059707" y="742532"/>
            <a:ext cx="652364" cy="65236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6">
            <a:extLst>
              <a:ext uri="{FF2B5EF4-FFF2-40B4-BE49-F238E27FC236}">
                <a16:creationId xmlns:a16="http://schemas.microsoft.com/office/drawing/2014/main" id="{054C183C-49D5-A009-B797-3873370F9CF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4" name="Picture 3">
            <a:extLst>
              <a:ext uri="{FF2B5EF4-FFF2-40B4-BE49-F238E27FC236}">
                <a16:creationId xmlns:a16="http://schemas.microsoft.com/office/drawing/2014/main" id="{619E5511-6618-719F-5202-78073B0E2E6D}"/>
              </a:ext>
            </a:extLst>
          </p:cNvPr>
          <p:cNvPicPr>
            <a:picLocks noChangeAspect="1"/>
          </p:cNvPicPr>
          <p:nvPr/>
        </p:nvPicPr>
        <p:blipFill rotWithShape="1">
          <a:blip r:embed="rId7">
            <a:extLst>
              <a:ext uri="{28A0092B-C50C-407E-A947-70E740481C1C}">
                <a14:useLocalDpi xmlns:a14="http://schemas.microsoft.com/office/drawing/2010/main" val="0"/>
              </a:ext>
            </a:extLst>
          </a:blip>
          <a:srcRect b="19209"/>
          <a:stretch/>
        </p:blipFill>
        <p:spPr>
          <a:xfrm>
            <a:off x="0" y="4356080"/>
            <a:ext cx="9144000" cy="805450"/>
          </a:xfrm>
          <a:prstGeom prst="rect">
            <a:avLst/>
          </a:prstGeom>
        </p:spPr>
      </p:pic>
      <p:pic>
        <p:nvPicPr>
          <p:cNvPr id="5" name="Picture 4" descr="A white and black logo&#10;&#10;Description automatically generated">
            <a:extLst>
              <a:ext uri="{FF2B5EF4-FFF2-40B4-BE49-F238E27FC236}">
                <a16:creationId xmlns:a16="http://schemas.microsoft.com/office/drawing/2014/main" id="{98B743C4-6276-CAB5-E1B8-46168505DC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8" name="TextBox 7">
            <a:extLst>
              <a:ext uri="{FF2B5EF4-FFF2-40B4-BE49-F238E27FC236}">
                <a16:creationId xmlns:a16="http://schemas.microsoft.com/office/drawing/2014/main" id="{0D6F6F2D-664F-0D21-8306-5EF4B42C52E0}"/>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spTree>
    <p:extLst>
      <p:ext uri="{BB962C8B-B14F-4D97-AF65-F5344CB8AC3E}">
        <p14:creationId xmlns:p14="http://schemas.microsoft.com/office/powerpoint/2010/main" val="1753362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F14147-9912-F946-DBB4-B09AB2ED19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0375" y="761811"/>
            <a:ext cx="3289087" cy="3359630"/>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Benefits for your </a:t>
            </a:r>
            <a:r>
              <a:rPr lang="en-US" sz="2400" err="1">
                <a:solidFill>
                  <a:schemeClr val="accent6"/>
                </a:solidFill>
              </a:rPr>
              <a:t>organisation</a:t>
            </a:r>
            <a:endParaRPr lang="en-US" sz="2400">
              <a:solidFill>
                <a:schemeClr val="accent6"/>
              </a:solidFill>
            </a:endParaRP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44538" y="1022059"/>
            <a:ext cx="4451175" cy="3536940"/>
          </a:xfrm>
          <a:prstGeom prst="rect">
            <a:avLst/>
          </a:prstGeom>
        </p:spPr>
        <p:txBody>
          <a:bodyPr lIns="0" tIns="0" rIns="0" bIns="0">
            <a:normAutofit/>
          </a:bodyPr>
          <a:lstStyle/>
          <a:p>
            <a:pPr marL="285750" indent="-285750">
              <a:lnSpc>
                <a:spcPts val="1880"/>
              </a:lnSpc>
              <a:buClr>
                <a:srgbClr val="FF6105"/>
              </a:buClr>
              <a:buFont typeface="Arial" panose="020B0604020202020204" pitchFamily="34" charset="0"/>
              <a:buChar char="•"/>
            </a:pPr>
            <a:r>
              <a:rPr lang="en-GB" b="0" i="0">
                <a:solidFill>
                  <a:srgbClr val="545675"/>
                </a:solidFill>
                <a:effectLst/>
                <a:latin typeface="Sofia Pro Light" panose="020B0604020202020204" charset="0"/>
              </a:rPr>
              <a:t>Social media allows conversations to happen between your organisation and the people important to you, whether that's your members, volunteers, players, supporters, parents or sponsors.</a:t>
            </a:r>
          </a:p>
          <a:p>
            <a:pPr marL="285750" indent="-285750" algn="l">
              <a:buClr>
                <a:srgbClr val="FF6105"/>
              </a:buClr>
              <a:buFont typeface="Arial" panose="020B0604020202020204" pitchFamily="34" charset="0"/>
              <a:buChar char="•"/>
            </a:pPr>
            <a:r>
              <a:rPr lang="en-GB" b="0" i="0">
                <a:solidFill>
                  <a:srgbClr val="545675"/>
                </a:solidFill>
                <a:effectLst/>
                <a:latin typeface="Sofia Pro Light" panose="020B0604020202020204" charset="0"/>
              </a:rPr>
              <a:t>Social media can add a more informal and personal touch to your marketing and by creating a strong online community, you will strengthen your organisation in the 'real' world.</a:t>
            </a:r>
          </a:p>
          <a:p>
            <a:pPr marL="285750" indent="-285750" algn="l">
              <a:buClr>
                <a:srgbClr val="FF6105"/>
              </a:buClr>
              <a:buFont typeface="Arial" panose="020B0604020202020204" pitchFamily="34" charset="0"/>
              <a:buChar char="•"/>
            </a:pPr>
            <a:r>
              <a:rPr lang="en-GB" b="0" i="0">
                <a:solidFill>
                  <a:srgbClr val="545675"/>
                </a:solidFill>
                <a:effectLst/>
                <a:latin typeface="Sofia Pro Light" panose="020B0604020202020204" charset="0"/>
              </a:rPr>
              <a:t>Social media and social networking sites are accessible, quick, cost-effective and user-friendly once you get going.</a:t>
            </a:r>
          </a:p>
          <a:p>
            <a:pPr marL="285750" indent="-285750">
              <a:lnSpc>
                <a:spcPts val="1880"/>
              </a:lnSpc>
              <a:buClr>
                <a:srgbClr val="FF6105"/>
              </a:buClr>
              <a:buFont typeface="Arial" panose="020B0604020202020204" pitchFamily="34" charset="0"/>
              <a:buChar char="•"/>
            </a:pPr>
            <a:endParaRPr lang="en-US" b="0" i="0">
              <a:solidFill>
                <a:srgbClr val="545675"/>
              </a:solidFill>
              <a:effectLst/>
              <a:latin typeface="Sofia Pro Light" panose="020B0604020202020204" charset="0"/>
            </a:endParaRPr>
          </a:p>
          <a:p>
            <a:pPr marL="285750" indent="-285750">
              <a:lnSpc>
                <a:spcPts val="1880"/>
              </a:lnSpc>
              <a:buClr>
                <a:srgbClr val="FFC000"/>
              </a:buClr>
              <a:buFont typeface="Arial" panose="020B0604020202020204" pitchFamily="34" charset="0"/>
              <a:buChar char="•"/>
            </a:pPr>
            <a:endParaRPr lang="en-GB" b="0" i="0">
              <a:solidFill>
                <a:srgbClr val="545675"/>
              </a:solidFill>
              <a:effectLst/>
              <a:latin typeface="Sofia Pro Light" panose="020B0604020202020204" charset="0"/>
            </a:endParaRPr>
          </a:p>
        </p:txBody>
      </p:sp>
      <p:sp>
        <p:nvSpPr>
          <p:cNvPr id="13" name="TextBox 12">
            <a:extLst>
              <a:ext uri="{FF2B5EF4-FFF2-40B4-BE49-F238E27FC236}">
                <a16:creationId xmlns:a16="http://schemas.microsoft.com/office/drawing/2014/main" id="{DBD52859-566A-154D-8464-576051942917}"/>
              </a:ext>
            </a:extLst>
          </p:cNvPr>
          <p:cNvSpPr txBox="1"/>
          <p:nvPr/>
        </p:nvSpPr>
        <p:spPr>
          <a:xfrm>
            <a:off x="5310373" y="545202"/>
            <a:ext cx="689770" cy="1569660"/>
          </a:xfrm>
          <a:prstGeom prst="rect">
            <a:avLst/>
          </a:prstGeom>
          <a:noFill/>
        </p:spPr>
        <p:txBody>
          <a:bodyPr wrap="square" rtlCol="0">
            <a:spAutoFit/>
          </a:bodyPr>
          <a:lstStyle/>
          <a:p>
            <a:r>
              <a:rPr lang="en-US" sz="9600">
                <a:solidFill>
                  <a:schemeClr val="bg1"/>
                </a:solidFill>
                <a:latin typeface="Sofia Pro Regular" panose="020B0000000000000000" pitchFamily="34" charset="0"/>
                <a:cs typeface="Poppins" panose="02000000000000000000" pitchFamily="2" charset="77"/>
              </a:rPr>
              <a:t>“ </a:t>
            </a:r>
          </a:p>
        </p:txBody>
      </p:sp>
      <p:pic>
        <p:nvPicPr>
          <p:cNvPr id="11" name="Graphic 10">
            <a:extLst>
              <a:ext uri="{FF2B5EF4-FFF2-40B4-BE49-F238E27FC236}">
                <a16:creationId xmlns:a16="http://schemas.microsoft.com/office/drawing/2014/main" id="{94B6FA20-16A7-3047-9733-EA8641AEC7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19937" y="305280"/>
            <a:ext cx="694623" cy="183578"/>
          </a:xfrm>
          <a:prstGeom prst="rect">
            <a:avLst/>
          </a:prstGeom>
        </p:spPr>
      </p:pic>
      <p:sp>
        <p:nvSpPr>
          <p:cNvPr id="14" name="TextBox 13">
            <a:extLst>
              <a:ext uri="{FF2B5EF4-FFF2-40B4-BE49-F238E27FC236}">
                <a16:creationId xmlns:a16="http://schemas.microsoft.com/office/drawing/2014/main" id="{385A53D4-1204-F732-D56C-16B161615BB8}"/>
              </a:ext>
            </a:extLst>
          </p:cNvPr>
          <p:cNvSpPr txBox="1"/>
          <p:nvPr/>
        </p:nvSpPr>
        <p:spPr>
          <a:xfrm>
            <a:off x="5600617" y="1244151"/>
            <a:ext cx="2708601" cy="2554545"/>
          </a:xfrm>
          <a:prstGeom prst="rect">
            <a:avLst/>
          </a:prstGeom>
          <a:noFill/>
        </p:spPr>
        <p:txBody>
          <a:bodyPr wrap="square">
            <a:spAutoFit/>
          </a:bodyPr>
          <a:lstStyle/>
          <a:p>
            <a:pPr algn="ctr"/>
            <a:r>
              <a:rPr lang="en-GB" sz="1600" b="0" i="1">
                <a:solidFill>
                  <a:schemeClr val="bg1"/>
                </a:solidFill>
                <a:effectLst/>
                <a:latin typeface="Sofia Pro Medium" panose="020B0000000000000000" pitchFamily="34" charset="0"/>
              </a:rPr>
              <a:t>You don’t need a corporation or a marketing company to brand you now: you can do it yourself. You can establish who you are with a social media following.” </a:t>
            </a:r>
          </a:p>
          <a:p>
            <a:pPr algn="ctr"/>
            <a:endParaRPr lang="en-GB" sz="1600" b="0" i="1">
              <a:solidFill>
                <a:schemeClr val="bg1"/>
              </a:solidFill>
              <a:effectLst/>
              <a:latin typeface="Sofia Pro Medium" panose="020B0000000000000000" pitchFamily="34" charset="0"/>
            </a:endParaRPr>
          </a:p>
          <a:p>
            <a:pPr algn="ctr"/>
            <a:r>
              <a:rPr lang="en-GB" sz="1600" b="0" i="1">
                <a:solidFill>
                  <a:schemeClr val="bg1"/>
                </a:solidFill>
                <a:effectLst/>
                <a:latin typeface="Sofia Pro Medium" panose="020B0000000000000000" pitchFamily="34" charset="0"/>
              </a:rPr>
              <a:t>Ray Allen, pro basketball player</a:t>
            </a:r>
          </a:p>
        </p:txBody>
      </p:sp>
      <p:pic>
        <p:nvPicPr>
          <p:cNvPr id="2" name="Picture 1">
            <a:extLst>
              <a:ext uri="{FF2B5EF4-FFF2-40B4-BE49-F238E27FC236}">
                <a16:creationId xmlns:a16="http://schemas.microsoft.com/office/drawing/2014/main" id="{25756A05-0FD7-16EB-FB4E-43EE714A3983}"/>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pic>
        <p:nvPicPr>
          <p:cNvPr id="4" name="Picture 3" descr="A white and black logo&#10;&#10;Description automatically generated">
            <a:extLst>
              <a:ext uri="{FF2B5EF4-FFF2-40B4-BE49-F238E27FC236}">
                <a16:creationId xmlns:a16="http://schemas.microsoft.com/office/drawing/2014/main" id="{D3D9C9EF-3772-E3E0-BAD4-DFBF6071B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5" name="TextBox 4">
            <a:extLst>
              <a:ext uri="{FF2B5EF4-FFF2-40B4-BE49-F238E27FC236}">
                <a16:creationId xmlns:a16="http://schemas.microsoft.com/office/drawing/2014/main" id="{573E9600-EBBD-1644-B576-E706EBFB71DC}"/>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spTree>
    <p:extLst>
      <p:ext uri="{BB962C8B-B14F-4D97-AF65-F5344CB8AC3E}">
        <p14:creationId xmlns:p14="http://schemas.microsoft.com/office/powerpoint/2010/main" val="1292554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GB" sz="2400">
                <a:solidFill>
                  <a:schemeClr val="accent6"/>
                </a:solidFill>
              </a:rPr>
              <a:t>What are the risks? </a:t>
            </a:r>
            <a:endParaRPr lang="en-US" sz="2400">
              <a:solidFill>
                <a:schemeClr val="accent6"/>
              </a:solidFill>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pSp>
        <p:nvGrpSpPr>
          <p:cNvPr id="6" name="Group 5">
            <a:extLst>
              <a:ext uri="{FF2B5EF4-FFF2-40B4-BE49-F238E27FC236}">
                <a16:creationId xmlns:a16="http://schemas.microsoft.com/office/drawing/2014/main" id="{839251A4-BB15-9236-A1A4-0349A415E361}"/>
              </a:ext>
            </a:extLst>
          </p:cNvPr>
          <p:cNvGrpSpPr>
            <a:grpSpLocks noChangeAspect="1"/>
          </p:cNvGrpSpPr>
          <p:nvPr/>
        </p:nvGrpSpPr>
        <p:grpSpPr>
          <a:xfrm>
            <a:off x="6584370" y="1961356"/>
            <a:ext cx="2134608" cy="1535076"/>
            <a:chOff x="7148217" y="30930140"/>
            <a:chExt cx="985225" cy="709718"/>
          </a:xfrm>
          <a:solidFill>
            <a:srgbClr val="871E63"/>
          </a:solidFill>
        </p:grpSpPr>
        <p:sp>
          <p:nvSpPr>
            <p:cNvPr id="8" name="Rounded Rectangle 8">
              <a:extLst>
                <a:ext uri="{FF2B5EF4-FFF2-40B4-BE49-F238E27FC236}">
                  <a16:creationId xmlns:a16="http://schemas.microsoft.com/office/drawing/2014/main" id="{E4E0EEC8-F9B3-29FF-2D5A-CA04C87661DC}"/>
                </a:ext>
              </a:extLst>
            </p:cNvPr>
            <p:cNvSpPr/>
            <p:nvPr/>
          </p:nvSpPr>
          <p:spPr>
            <a:xfrm>
              <a:off x="7386370" y="31350107"/>
              <a:ext cx="79767" cy="277117"/>
            </a:xfrm>
            <a:prstGeom prst="roundRect">
              <a:avLst>
                <a:gd name="adj" fmla="val 50000"/>
              </a:avLst>
            </a:prstGeom>
            <a:grpFill/>
            <a:ln w="25400" cap="flat" cmpd="sng" algn="ctr">
              <a:noFill/>
              <a:prstDash val="solid"/>
            </a:ln>
            <a:effectLst/>
          </p:spPr>
          <p:txBody>
            <a:bodyPr rtlCol="0" anchor="ctr"/>
            <a:lstStyle/>
            <a:p>
              <a:pPr algn="ctr">
                <a:defRPr/>
              </a:pPr>
              <a:endParaRPr lang="en-GB" b="1" kern="0">
                <a:solidFill>
                  <a:srgbClr val="FFFFFF"/>
                </a:solidFill>
                <a:latin typeface="Arial"/>
              </a:endParaRPr>
            </a:p>
          </p:txBody>
        </p:sp>
        <p:grpSp>
          <p:nvGrpSpPr>
            <p:cNvPr id="9" name="Group 8">
              <a:extLst>
                <a:ext uri="{FF2B5EF4-FFF2-40B4-BE49-F238E27FC236}">
                  <a16:creationId xmlns:a16="http://schemas.microsoft.com/office/drawing/2014/main" id="{7FB82CF6-B356-21DF-9872-F3F479FAA3DC}"/>
                </a:ext>
              </a:extLst>
            </p:cNvPr>
            <p:cNvGrpSpPr>
              <a:grpSpLocks noChangeAspect="1"/>
            </p:cNvGrpSpPr>
            <p:nvPr/>
          </p:nvGrpSpPr>
          <p:grpSpPr>
            <a:xfrm>
              <a:off x="7148217" y="30930140"/>
              <a:ext cx="397071" cy="700665"/>
              <a:chOff x="-781175" y="9655078"/>
              <a:chExt cx="585361" cy="1032922"/>
            </a:xfrm>
            <a:grpFill/>
          </p:grpSpPr>
          <p:grpSp>
            <p:nvGrpSpPr>
              <p:cNvPr id="26" name="Group 25">
                <a:extLst>
                  <a:ext uri="{FF2B5EF4-FFF2-40B4-BE49-F238E27FC236}">
                    <a16:creationId xmlns:a16="http://schemas.microsoft.com/office/drawing/2014/main" id="{6D8D2956-769B-7E89-542D-F89E3C16B30A}"/>
                  </a:ext>
                </a:extLst>
              </p:cNvPr>
              <p:cNvGrpSpPr>
                <a:grpSpLocks noChangeAspect="1"/>
              </p:cNvGrpSpPr>
              <p:nvPr/>
            </p:nvGrpSpPr>
            <p:grpSpPr>
              <a:xfrm flipH="1">
                <a:off x="-781175" y="9655078"/>
                <a:ext cx="585361" cy="747487"/>
                <a:chOff x="5811796" y="5507856"/>
                <a:chExt cx="1404282" cy="1793219"/>
              </a:xfrm>
              <a:grpFill/>
            </p:grpSpPr>
            <p:sp>
              <p:nvSpPr>
                <p:cNvPr id="28" name="Oval 27">
                  <a:extLst>
                    <a:ext uri="{FF2B5EF4-FFF2-40B4-BE49-F238E27FC236}">
                      <a16:creationId xmlns:a16="http://schemas.microsoft.com/office/drawing/2014/main" id="{1B9C876B-03F1-AA4F-46E5-A3EF020F840B}"/>
                    </a:ext>
                  </a:extLst>
                </p:cNvPr>
                <p:cNvSpPr/>
                <p:nvPr/>
              </p:nvSpPr>
              <p:spPr>
                <a:xfrm>
                  <a:off x="5919138" y="5507856"/>
                  <a:ext cx="935999" cy="936001"/>
                </a:xfrm>
                <a:prstGeom prst="ellipse">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9" name="Oval 28">
                  <a:extLst>
                    <a:ext uri="{FF2B5EF4-FFF2-40B4-BE49-F238E27FC236}">
                      <a16:creationId xmlns:a16="http://schemas.microsoft.com/office/drawing/2014/main" id="{CA9BD99F-A25D-DF38-CFFD-4E7B20DAD9BA}"/>
                    </a:ext>
                  </a:extLst>
                </p:cNvPr>
                <p:cNvSpPr/>
                <p:nvPr/>
              </p:nvSpPr>
              <p:spPr>
                <a:xfrm>
                  <a:off x="6638506" y="6145511"/>
                  <a:ext cx="215998" cy="216001"/>
                </a:xfrm>
                <a:prstGeom prst="ellipse">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0" name="Oval 29">
                  <a:extLst>
                    <a:ext uri="{FF2B5EF4-FFF2-40B4-BE49-F238E27FC236}">
                      <a16:creationId xmlns:a16="http://schemas.microsoft.com/office/drawing/2014/main" id="{AF849B20-6884-1916-0977-04D65E3C20DB}"/>
                    </a:ext>
                  </a:extLst>
                </p:cNvPr>
                <p:cNvSpPr/>
                <p:nvPr/>
              </p:nvSpPr>
              <p:spPr>
                <a:xfrm>
                  <a:off x="6148293" y="5804742"/>
                  <a:ext cx="215998" cy="216001"/>
                </a:xfrm>
                <a:prstGeom prst="ellipse">
                  <a:avLst/>
                </a:prstGeom>
                <a:solidFill>
                  <a:schemeClr val="bg1"/>
                </a:solid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1" name="Rectangle 30">
                  <a:extLst>
                    <a:ext uri="{FF2B5EF4-FFF2-40B4-BE49-F238E27FC236}">
                      <a16:creationId xmlns:a16="http://schemas.microsoft.com/office/drawing/2014/main" id="{8BAE8E2C-48A2-33C0-DEEE-1CA6271E264E}"/>
                    </a:ext>
                  </a:extLst>
                </p:cNvPr>
                <p:cNvSpPr/>
                <p:nvPr/>
              </p:nvSpPr>
              <p:spPr>
                <a:xfrm>
                  <a:off x="6330023" y="6398143"/>
                  <a:ext cx="144000" cy="451264"/>
                </a:xfrm>
                <a:prstGeom prst="rect">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2" name="Flowchart: Delay 31">
                  <a:extLst>
                    <a:ext uri="{FF2B5EF4-FFF2-40B4-BE49-F238E27FC236}">
                      <a16:creationId xmlns:a16="http://schemas.microsoft.com/office/drawing/2014/main" id="{E2342793-54D2-B9E7-D98D-89554C1B75BA}"/>
                    </a:ext>
                  </a:extLst>
                </p:cNvPr>
                <p:cNvSpPr/>
                <p:nvPr/>
              </p:nvSpPr>
              <p:spPr>
                <a:xfrm rot="16200000">
                  <a:off x="6225506" y="6361057"/>
                  <a:ext cx="390962" cy="676526"/>
                </a:xfrm>
                <a:prstGeom prst="flowChartDelay">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3" name="Oval 32">
                  <a:extLst>
                    <a:ext uri="{FF2B5EF4-FFF2-40B4-BE49-F238E27FC236}">
                      <a16:creationId xmlns:a16="http://schemas.microsoft.com/office/drawing/2014/main" id="{33D8F2ED-979F-2D1C-46AC-478FC46D6F46}"/>
                    </a:ext>
                  </a:extLst>
                </p:cNvPr>
                <p:cNvSpPr/>
                <p:nvPr/>
              </p:nvSpPr>
              <p:spPr>
                <a:xfrm rot="1060219">
                  <a:off x="5968209" y="5722551"/>
                  <a:ext cx="161999" cy="216001"/>
                </a:xfrm>
                <a:prstGeom prst="ellipse">
                  <a:avLst/>
                </a:prstGeom>
                <a:solidFill>
                  <a:schemeClr val="bg1"/>
                </a:solid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4" name="Rounded Rectangle 34">
                  <a:extLst>
                    <a:ext uri="{FF2B5EF4-FFF2-40B4-BE49-F238E27FC236}">
                      <a16:creationId xmlns:a16="http://schemas.microsoft.com/office/drawing/2014/main" id="{0FD5FF7C-D67B-9840-0885-7A0AB01263CA}"/>
                    </a:ext>
                  </a:extLst>
                </p:cNvPr>
                <p:cNvSpPr/>
                <p:nvPr/>
              </p:nvSpPr>
              <p:spPr>
                <a:xfrm rot="13873929">
                  <a:off x="6751094" y="6172352"/>
                  <a:ext cx="225004" cy="704965"/>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5" name="Rectangle 34">
                  <a:extLst>
                    <a:ext uri="{FF2B5EF4-FFF2-40B4-BE49-F238E27FC236}">
                      <a16:creationId xmlns:a16="http://schemas.microsoft.com/office/drawing/2014/main" id="{6721F566-7067-F3D5-A426-9B83925126CC}"/>
                    </a:ext>
                  </a:extLst>
                </p:cNvPr>
                <p:cNvSpPr/>
                <p:nvPr/>
              </p:nvSpPr>
              <p:spPr>
                <a:xfrm>
                  <a:off x="6082448" y="6833076"/>
                  <a:ext cx="676800" cy="467999"/>
                </a:xfrm>
                <a:prstGeom prst="rect">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6" name="Rounded Rectangle 36">
                  <a:extLst>
                    <a:ext uri="{FF2B5EF4-FFF2-40B4-BE49-F238E27FC236}">
                      <a16:creationId xmlns:a16="http://schemas.microsoft.com/office/drawing/2014/main" id="{D44CAF54-9D49-FAEC-B903-3FE0B44C4E48}"/>
                    </a:ext>
                  </a:extLst>
                </p:cNvPr>
                <p:cNvSpPr/>
                <p:nvPr/>
              </p:nvSpPr>
              <p:spPr>
                <a:xfrm rot="19590245">
                  <a:off x="6873735" y="5858208"/>
                  <a:ext cx="182096" cy="635733"/>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7" name="Rounded Rectangle 37">
                  <a:extLst>
                    <a:ext uri="{FF2B5EF4-FFF2-40B4-BE49-F238E27FC236}">
                      <a16:creationId xmlns:a16="http://schemas.microsoft.com/office/drawing/2014/main" id="{9963BDCC-6235-6CF2-2063-C4388DD6594B}"/>
                    </a:ext>
                  </a:extLst>
                </p:cNvPr>
                <p:cNvSpPr/>
                <p:nvPr/>
              </p:nvSpPr>
              <p:spPr>
                <a:xfrm rot="14694524">
                  <a:off x="5942495" y="6493009"/>
                  <a:ext cx="176457" cy="437855"/>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8" name="Rounded Rectangle 38">
                  <a:extLst>
                    <a:ext uri="{FF2B5EF4-FFF2-40B4-BE49-F238E27FC236}">
                      <a16:creationId xmlns:a16="http://schemas.microsoft.com/office/drawing/2014/main" id="{C1F02725-A5A9-1621-93B6-2306CB117D8F}"/>
                    </a:ext>
                  </a:extLst>
                </p:cNvPr>
                <p:cNvSpPr/>
                <p:nvPr/>
              </p:nvSpPr>
              <p:spPr>
                <a:xfrm rot="19775154">
                  <a:off x="5907136" y="6679194"/>
                  <a:ext cx="163116" cy="437856"/>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grpSp>
          <p:sp>
            <p:nvSpPr>
              <p:cNvPr id="27" name="Rounded Rectangle 27">
                <a:extLst>
                  <a:ext uri="{FF2B5EF4-FFF2-40B4-BE49-F238E27FC236}">
                    <a16:creationId xmlns:a16="http://schemas.microsoft.com/office/drawing/2014/main" id="{56A41A1E-5E41-6EC7-4E3D-8E40E85A557C}"/>
                  </a:ext>
                </a:extLst>
              </p:cNvPr>
              <p:cNvSpPr/>
              <p:nvPr/>
            </p:nvSpPr>
            <p:spPr>
              <a:xfrm rot="278522">
                <a:off x="-597338" y="10279473"/>
                <a:ext cx="117592" cy="408527"/>
              </a:xfrm>
              <a:prstGeom prst="roundRect">
                <a:avLst>
                  <a:gd name="adj" fmla="val 50000"/>
                </a:avLst>
              </a:prstGeom>
              <a:grpFill/>
              <a:ln w="25400" cap="flat" cmpd="sng" algn="ctr">
                <a:noFill/>
                <a:prstDash val="solid"/>
              </a:ln>
              <a:effectLst/>
            </p:spPr>
            <p:txBody>
              <a:bodyPr rtlCol="0" anchor="ctr"/>
              <a:lstStyle/>
              <a:p>
                <a:pPr algn="ctr">
                  <a:defRPr/>
                </a:pPr>
                <a:endParaRPr lang="en-GB" b="1" kern="0">
                  <a:solidFill>
                    <a:srgbClr val="FFFFFF"/>
                  </a:solidFill>
                  <a:latin typeface="Arial"/>
                </a:endParaRPr>
              </a:p>
            </p:txBody>
          </p:sp>
        </p:grpSp>
        <p:grpSp>
          <p:nvGrpSpPr>
            <p:cNvPr id="10" name="Group 9">
              <a:extLst>
                <a:ext uri="{FF2B5EF4-FFF2-40B4-BE49-F238E27FC236}">
                  <a16:creationId xmlns:a16="http://schemas.microsoft.com/office/drawing/2014/main" id="{167C68B6-991B-78B3-3E77-1A5ACF023AEF}"/>
                </a:ext>
              </a:extLst>
            </p:cNvPr>
            <p:cNvGrpSpPr>
              <a:grpSpLocks noChangeAspect="1"/>
            </p:cNvGrpSpPr>
            <p:nvPr/>
          </p:nvGrpSpPr>
          <p:grpSpPr>
            <a:xfrm>
              <a:off x="7815298" y="31015534"/>
              <a:ext cx="318144" cy="624324"/>
              <a:chOff x="-722174" y="9655078"/>
              <a:chExt cx="526359" cy="1032922"/>
            </a:xfrm>
            <a:grpFill/>
          </p:grpSpPr>
          <p:grpSp>
            <p:nvGrpSpPr>
              <p:cNvPr id="11" name="Group 10">
                <a:extLst>
                  <a:ext uri="{FF2B5EF4-FFF2-40B4-BE49-F238E27FC236}">
                    <a16:creationId xmlns:a16="http://schemas.microsoft.com/office/drawing/2014/main" id="{09E125FA-D84F-15EF-2A87-4002471C3712}"/>
                  </a:ext>
                </a:extLst>
              </p:cNvPr>
              <p:cNvGrpSpPr>
                <a:grpSpLocks noChangeAspect="1"/>
              </p:cNvGrpSpPr>
              <p:nvPr/>
            </p:nvGrpSpPr>
            <p:grpSpPr>
              <a:xfrm flipH="1">
                <a:off x="-722174" y="9655078"/>
                <a:ext cx="526359" cy="747487"/>
                <a:chOff x="5811793" y="5507856"/>
                <a:chExt cx="1262735" cy="1793219"/>
              </a:xfrm>
              <a:grpFill/>
            </p:grpSpPr>
            <p:sp>
              <p:nvSpPr>
                <p:cNvPr id="14" name="Oval 13">
                  <a:extLst>
                    <a:ext uri="{FF2B5EF4-FFF2-40B4-BE49-F238E27FC236}">
                      <a16:creationId xmlns:a16="http://schemas.microsoft.com/office/drawing/2014/main" id="{60D1625A-8849-9232-6454-7B6C74352E99}"/>
                    </a:ext>
                  </a:extLst>
                </p:cNvPr>
                <p:cNvSpPr/>
                <p:nvPr/>
              </p:nvSpPr>
              <p:spPr>
                <a:xfrm>
                  <a:off x="5919138" y="5507856"/>
                  <a:ext cx="935999" cy="936001"/>
                </a:xfrm>
                <a:prstGeom prst="ellipse">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15" name="Oval 14">
                  <a:extLst>
                    <a:ext uri="{FF2B5EF4-FFF2-40B4-BE49-F238E27FC236}">
                      <a16:creationId xmlns:a16="http://schemas.microsoft.com/office/drawing/2014/main" id="{0626A686-10A7-8656-3F3E-D7E422F17EB3}"/>
                    </a:ext>
                  </a:extLst>
                </p:cNvPr>
                <p:cNvSpPr/>
                <p:nvPr/>
              </p:nvSpPr>
              <p:spPr>
                <a:xfrm>
                  <a:off x="5906482" y="6145445"/>
                  <a:ext cx="216000" cy="216000"/>
                </a:xfrm>
                <a:prstGeom prst="ellipse">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16" name="Oval 15">
                  <a:extLst>
                    <a:ext uri="{FF2B5EF4-FFF2-40B4-BE49-F238E27FC236}">
                      <a16:creationId xmlns:a16="http://schemas.microsoft.com/office/drawing/2014/main" id="{B8E2FA8F-C732-4F76-56F9-D981E4AB6951}"/>
                    </a:ext>
                  </a:extLst>
                </p:cNvPr>
                <p:cNvSpPr/>
                <p:nvPr/>
              </p:nvSpPr>
              <p:spPr>
                <a:xfrm>
                  <a:off x="6343247" y="5781774"/>
                  <a:ext cx="216000" cy="216000"/>
                </a:xfrm>
                <a:prstGeom prst="ellipse">
                  <a:avLst/>
                </a:prstGeom>
                <a:solidFill>
                  <a:schemeClr val="bg1"/>
                </a:solid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18" name="Rectangle 17">
                  <a:extLst>
                    <a:ext uri="{FF2B5EF4-FFF2-40B4-BE49-F238E27FC236}">
                      <a16:creationId xmlns:a16="http://schemas.microsoft.com/office/drawing/2014/main" id="{847C308C-B991-4022-B64F-FE7EEF71FEEF}"/>
                    </a:ext>
                  </a:extLst>
                </p:cNvPr>
                <p:cNvSpPr/>
                <p:nvPr/>
              </p:nvSpPr>
              <p:spPr>
                <a:xfrm>
                  <a:off x="6330023" y="6398143"/>
                  <a:ext cx="144000" cy="451264"/>
                </a:xfrm>
                <a:prstGeom prst="rect">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19" name="Flowchart: Delay 18">
                  <a:extLst>
                    <a:ext uri="{FF2B5EF4-FFF2-40B4-BE49-F238E27FC236}">
                      <a16:creationId xmlns:a16="http://schemas.microsoft.com/office/drawing/2014/main" id="{96C79A53-7B87-D05A-26F8-1C3C4C0AB9D1}"/>
                    </a:ext>
                  </a:extLst>
                </p:cNvPr>
                <p:cNvSpPr/>
                <p:nvPr/>
              </p:nvSpPr>
              <p:spPr>
                <a:xfrm rot="16200000">
                  <a:off x="6225511" y="6361057"/>
                  <a:ext cx="390962" cy="676527"/>
                </a:xfrm>
                <a:prstGeom prst="flowChartDelay">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0" name="Oval 19">
                  <a:extLst>
                    <a:ext uri="{FF2B5EF4-FFF2-40B4-BE49-F238E27FC236}">
                      <a16:creationId xmlns:a16="http://schemas.microsoft.com/office/drawing/2014/main" id="{7325B041-49B6-A115-A462-3891423FBF6E}"/>
                    </a:ext>
                  </a:extLst>
                </p:cNvPr>
                <p:cNvSpPr/>
                <p:nvPr/>
              </p:nvSpPr>
              <p:spPr>
                <a:xfrm rot="19641588">
                  <a:off x="6569602" y="5649971"/>
                  <a:ext cx="162000" cy="216000"/>
                </a:xfrm>
                <a:prstGeom prst="ellipse">
                  <a:avLst/>
                </a:prstGeom>
                <a:solidFill>
                  <a:schemeClr val="bg1"/>
                </a:solid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1" name="Rounded Rectangle 21">
                  <a:extLst>
                    <a:ext uri="{FF2B5EF4-FFF2-40B4-BE49-F238E27FC236}">
                      <a16:creationId xmlns:a16="http://schemas.microsoft.com/office/drawing/2014/main" id="{C8A33423-98B1-82A3-4C3E-2D5B51CC7F9D}"/>
                    </a:ext>
                  </a:extLst>
                </p:cNvPr>
                <p:cNvSpPr/>
                <p:nvPr/>
              </p:nvSpPr>
              <p:spPr>
                <a:xfrm rot="15609378">
                  <a:off x="6692026" y="6358358"/>
                  <a:ext cx="225004" cy="540000"/>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2" name="Rectangle 21">
                  <a:extLst>
                    <a:ext uri="{FF2B5EF4-FFF2-40B4-BE49-F238E27FC236}">
                      <a16:creationId xmlns:a16="http://schemas.microsoft.com/office/drawing/2014/main" id="{69157D7D-F8AA-6325-6858-9A59799FA9E5}"/>
                    </a:ext>
                  </a:extLst>
                </p:cNvPr>
                <p:cNvSpPr/>
                <p:nvPr/>
              </p:nvSpPr>
              <p:spPr>
                <a:xfrm>
                  <a:off x="6082448" y="6833075"/>
                  <a:ext cx="676799" cy="468000"/>
                </a:xfrm>
                <a:prstGeom prst="rect">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3" name="Rounded Rectangle 23">
                  <a:extLst>
                    <a:ext uri="{FF2B5EF4-FFF2-40B4-BE49-F238E27FC236}">
                      <a16:creationId xmlns:a16="http://schemas.microsoft.com/office/drawing/2014/main" id="{E1EEDC2D-980C-2097-7693-63C740074CC1}"/>
                    </a:ext>
                  </a:extLst>
                </p:cNvPr>
                <p:cNvSpPr/>
                <p:nvPr/>
              </p:nvSpPr>
              <p:spPr>
                <a:xfrm rot="20171291">
                  <a:off x="6800308" y="6123052"/>
                  <a:ext cx="182096" cy="540000"/>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4" name="Rounded Rectangle 24">
                  <a:extLst>
                    <a:ext uri="{FF2B5EF4-FFF2-40B4-BE49-F238E27FC236}">
                      <a16:creationId xmlns:a16="http://schemas.microsoft.com/office/drawing/2014/main" id="{7015198B-74AD-1D49-8754-572572F4A5F1}"/>
                    </a:ext>
                  </a:extLst>
                </p:cNvPr>
                <p:cNvSpPr/>
                <p:nvPr/>
              </p:nvSpPr>
              <p:spPr>
                <a:xfrm rot="14694524">
                  <a:off x="5942493" y="6493009"/>
                  <a:ext cx="176456" cy="437856"/>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5" name="Rounded Rectangle 25">
                  <a:extLst>
                    <a:ext uri="{FF2B5EF4-FFF2-40B4-BE49-F238E27FC236}">
                      <a16:creationId xmlns:a16="http://schemas.microsoft.com/office/drawing/2014/main" id="{B38371F7-C7BC-FF64-1CB3-A6A471C0914C}"/>
                    </a:ext>
                  </a:extLst>
                </p:cNvPr>
                <p:cNvSpPr/>
                <p:nvPr/>
              </p:nvSpPr>
              <p:spPr>
                <a:xfrm rot="19775154">
                  <a:off x="5907137" y="6679195"/>
                  <a:ext cx="163115" cy="437855"/>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grpSp>
          <p:sp>
            <p:nvSpPr>
              <p:cNvPr id="12" name="Rounded Rectangle 13">
                <a:extLst>
                  <a:ext uri="{FF2B5EF4-FFF2-40B4-BE49-F238E27FC236}">
                    <a16:creationId xmlns:a16="http://schemas.microsoft.com/office/drawing/2014/main" id="{A9CD673C-C520-89F8-AB41-3D428CF798BF}"/>
                  </a:ext>
                </a:extLst>
              </p:cNvPr>
              <p:cNvSpPr/>
              <p:nvPr/>
            </p:nvSpPr>
            <p:spPr>
              <a:xfrm rot="21132292">
                <a:off x="-414301" y="10274194"/>
                <a:ext cx="117591" cy="408527"/>
              </a:xfrm>
              <a:prstGeom prst="roundRect">
                <a:avLst>
                  <a:gd name="adj" fmla="val 50000"/>
                </a:avLst>
              </a:prstGeom>
              <a:grpFill/>
              <a:ln w="25400" cap="flat" cmpd="sng" algn="ctr">
                <a:noFill/>
                <a:prstDash val="solid"/>
              </a:ln>
              <a:effectLst/>
            </p:spPr>
            <p:txBody>
              <a:bodyPr rtlCol="0" anchor="ctr"/>
              <a:lstStyle/>
              <a:p>
                <a:pPr algn="ctr">
                  <a:defRPr/>
                </a:pPr>
                <a:endParaRPr lang="en-GB" b="1" kern="0">
                  <a:solidFill>
                    <a:srgbClr val="FFFFFF"/>
                  </a:solidFill>
                  <a:latin typeface="Arial"/>
                </a:endParaRPr>
              </a:p>
            </p:txBody>
          </p:sp>
          <p:sp>
            <p:nvSpPr>
              <p:cNvPr id="13" name="Rounded Rectangle 14">
                <a:extLst>
                  <a:ext uri="{FF2B5EF4-FFF2-40B4-BE49-F238E27FC236}">
                    <a16:creationId xmlns:a16="http://schemas.microsoft.com/office/drawing/2014/main" id="{4CAFF469-E981-56A8-E09F-C9B61E1DBAD4}"/>
                  </a:ext>
                </a:extLst>
              </p:cNvPr>
              <p:cNvSpPr/>
              <p:nvPr/>
            </p:nvSpPr>
            <p:spPr>
              <a:xfrm>
                <a:off x="-592455" y="10279473"/>
                <a:ext cx="117592" cy="408527"/>
              </a:xfrm>
              <a:prstGeom prst="roundRect">
                <a:avLst>
                  <a:gd name="adj" fmla="val 50000"/>
                </a:avLst>
              </a:prstGeom>
              <a:grpFill/>
              <a:ln w="25400" cap="flat" cmpd="sng" algn="ctr">
                <a:noFill/>
                <a:prstDash val="solid"/>
              </a:ln>
              <a:effectLst/>
            </p:spPr>
            <p:txBody>
              <a:bodyPr rtlCol="0" anchor="ctr"/>
              <a:lstStyle/>
              <a:p>
                <a:pPr algn="ctr">
                  <a:defRPr/>
                </a:pPr>
                <a:endParaRPr lang="en-GB" b="1" kern="0">
                  <a:solidFill>
                    <a:srgbClr val="FFFFFF"/>
                  </a:solidFill>
                  <a:latin typeface="Arial"/>
                </a:endParaRPr>
              </a:p>
            </p:txBody>
          </p:sp>
        </p:grpSp>
      </p:grpSp>
      <p:sp>
        <p:nvSpPr>
          <p:cNvPr id="39" name="Freeform 4985">
            <a:extLst>
              <a:ext uri="{FF2B5EF4-FFF2-40B4-BE49-F238E27FC236}">
                <a16:creationId xmlns:a16="http://schemas.microsoft.com/office/drawing/2014/main" id="{CD2CD6D1-CA3E-71B4-42C0-4E4BB4B1F907}"/>
              </a:ext>
            </a:extLst>
          </p:cNvPr>
          <p:cNvSpPr>
            <a:spLocks noEditPoints="1"/>
          </p:cNvSpPr>
          <p:nvPr/>
        </p:nvSpPr>
        <p:spPr bwMode="auto">
          <a:xfrm>
            <a:off x="7434570" y="1330475"/>
            <a:ext cx="876382" cy="730464"/>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rgbClr val="F39546"/>
          </a:solidFill>
          <a:ln>
            <a:noFill/>
          </a:ln>
        </p:spPr>
        <p:txBody>
          <a:bodyPr vert="horz" wrap="square" lIns="91440" tIns="45720" rIns="91440" bIns="45720" numCol="1" anchor="t" anchorCtr="0" compatLnSpc="1">
            <a:prstTxWarp prst="textNoShape">
              <a:avLst/>
            </a:prstTxWarp>
          </a:bodyPr>
          <a:lstStyle/>
          <a:p>
            <a:endParaRPr lang="en-GB"/>
          </a:p>
        </p:txBody>
      </p:sp>
      <p:graphicFrame>
        <p:nvGraphicFramePr>
          <p:cNvPr id="7" name="Diagram 6">
            <a:extLst>
              <a:ext uri="{FF2B5EF4-FFF2-40B4-BE49-F238E27FC236}">
                <a16:creationId xmlns:a16="http://schemas.microsoft.com/office/drawing/2014/main" id="{17421A1B-B207-34A7-B63E-645BBFDDC65E}"/>
              </a:ext>
            </a:extLst>
          </p:cNvPr>
          <p:cNvGraphicFramePr/>
          <p:nvPr>
            <p:extLst>
              <p:ext uri="{D42A27DB-BD31-4B8C-83A1-F6EECF244321}">
                <p14:modId xmlns:p14="http://schemas.microsoft.com/office/powerpoint/2010/main" val="3515689085"/>
              </p:ext>
            </p:extLst>
          </p:nvPr>
        </p:nvGraphicFramePr>
        <p:xfrm>
          <a:off x="337132" y="1015634"/>
          <a:ext cx="5626003" cy="29162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0" name="TextBox 39">
            <a:extLst>
              <a:ext uri="{FF2B5EF4-FFF2-40B4-BE49-F238E27FC236}">
                <a16:creationId xmlns:a16="http://schemas.microsoft.com/office/drawing/2014/main" id="{77D71F14-26FA-6020-26C6-C8C3E98AEDAC}"/>
              </a:ext>
            </a:extLst>
          </p:cNvPr>
          <p:cNvSpPr txBox="1"/>
          <p:nvPr/>
        </p:nvSpPr>
        <p:spPr>
          <a:xfrm>
            <a:off x="6476214" y="3751868"/>
            <a:ext cx="2184167" cy="646331"/>
          </a:xfrm>
          <a:prstGeom prst="rect">
            <a:avLst/>
          </a:prstGeom>
          <a:noFill/>
        </p:spPr>
        <p:txBody>
          <a:bodyPr wrap="square" rtlCol="0">
            <a:spAutoFit/>
          </a:bodyPr>
          <a:lstStyle/>
          <a:p>
            <a:pPr algn="ctr"/>
            <a:r>
              <a:rPr lang="en-GB">
                <a:latin typeface="Sofia Pro Light" panose="020B0604020202020204" charset="0"/>
                <a:hlinkClick r:id="rId12"/>
              </a:rPr>
              <a:t>Online Safety Bill 2023</a:t>
            </a:r>
            <a:endParaRPr lang="en-GB">
              <a:latin typeface="Sofia Pro Light" panose="020B0604020202020204" charset="0"/>
            </a:endParaRPr>
          </a:p>
        </p:txBody>
      </p:sp>
    </p:spTree>
    <p:extLst>
      <p:ext uri="{BB962C8B-B14F-4D97-AF65-F5344CB8AC3E}">
        <p14:creationId xmlns:p14="http://schemas.microsoft.com/office/powerpoint/2010/main" val="2428879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BEC325-EE50-46D5-7ED8-892DAFF679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604859-2F7E-7DD2-FA2C-DAB9DA7C6601}"/>
              </a:ext>
            </a:extLst>
          </p:cNvPr>
          <p:cNvSpPr>
            <a:spLocks noGrp="1"/>
          </p:cNvSpPr>
          <p:nvPr>
            <p:ph type="title"/>
          </p:nvPr>
        </p:nvSpPr>
        <p:spPr>
          <a:prstGeom prst="rect">
            <a:avLst/>
          </a:prstGeom>
        </p:spPr>
        <p:txBody>
          <a:bodyPr>
            <a:normAutofit fontScale="90000"/>
          </a:bodyPr>
          <a:lstStyle/>
          <a:p>
            <a:r>
              <a:rPr lang="en-GB" sz="2400">
                <a:solidFill>
                  <a:schemeClr val="accent6"/>
                </a:solidFill>
              </a:rPr>
              <a:t>What are the risks? </a:t>
            </a:r>
            <a:endParaRPr lang="en-US" sz="2400">
              <a:solidFill>
                <a:schemeClr val="accent6"/>
              </a:solidFill>
            </a:endParaRPr>
          </a:p>
        </p:txBody>
      </p:sp>
      <p:pic>
        <p:nvPicPr>
          <p:cNvPr id="17" name="Graphic 16">
            <a:extLst>
              <a:ext uri="{FF2B5EF4-FFF2-40B4-BE49-F238E27FC236}">
                <a16:creationId xmlns:a16="http://schemas.microsoft.com/office/drawing/2014/main" id="{AADF90D3-72DD-346E-A78E-0E1258BC5F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1C179EE8-15D9-A266-417A-CAD6F802AF6B}"/>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65DB1094-91BC-8FEF-050C-1EC37956CAE1}"/>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EDE19812-DDD2-7820-91A5-46EAF6CD4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pSp>
        <p:nvGrpSpPr>
          <p:cNvPr id="6" name="Group 5">
            <a:extLst>
              <a:ext uri="{FF2B5EF4-FFF2-40B4-BE49-F238E27FC236}">
                <a16:creationId xmlns:a16="http://schemas.microsoft.com/office/drawing/2014/main" id="{4DFED920-91F6-8F15-C228-C6074C8CA522}"/>
              </a:ext>
            </a:extLst>
          </p:cNvPr>
          <p:cNvGrpSpPr>
            <a:grpSpLocks noChangeAspect="1"/>
          </p:cNvGrpSpPr>
          <p:nvPr/>
        </p:nvGrpSpPr>
        <p:grpSpPr>
          <a:xfrm>
            <a:off x="6584370" y="1961356"/>
            <a:ext cx="2134608" cy="1535076"/>
            <a:chOff x="7148217" y="30930140"/>
            <a:chExt cx="985225" cy="709718"/>
          </a:xfrm>
          <a:solidFill>
            <a:srgbClr val="871E63"/>
          </a:solidFill>
        </p:grpSpPr>
        <p:sp>
          <p:nvSpPr>
            <p:cNvPr id="8" name="Rounded Rectangle 8">
              <a:extLst>
                <a:ext uri="{FF2B5EF4-FFF2-40B4-BE49-F238E27FC236}">
                  <a16:creationId xmlns:a16="http://schemas.microsoft.com/office/drawing/2014/main" id="{A85F547B-E20B-E85F-E151-08905324C503}"/>
                </a:ext>
              </a:extLst>
            </p:cNvPr>
            <p:cNvSpPr/>
            <p:nvPr/>
          </p:nvSpPr>
          <p:spPr>
            <a:xfrm>
              <a:off x="7386370" y="31350107"/>
              <a:ext cx="79767" cy="277117"/>
            </a:xfrm>
            <a:prstGeom prst="roundRect">
              <a:avLst>
                <a:gd name="adj" fmla="val 50000"/>
              </a:avLst>
            </a:prstGeom>
            <a:grpFill/>
            <a:ln w="25400" cap="flat" cmpd="sng" algn="ctr">
              <a:noFill/>
              <a:prstDash val="solid"/>
            </a:ln>
            <a:effectLst/>
          </p:spPr>
          <p:txBody>
            <a:bodyPr rtlCol="0" anchor="ctr"/>
            <a:lstStyle/>
            <a:p>
              <a:pPr algn="ctr">
                <a:defRPr/>
              </a:pPr>
              <a:endParaRPr lang="en-GB" b="1" kern="0">
                <a:solidFill>
                  <a:srgbClr val="FFFFFF"/>
                </a:solidFill>
                <a:latin typeface="Arial"/>
              </a:endParaRPr>
            </a:p>
          </p:txBody>
        </p:sp>
        <p:grpSp>
          <p:nvGrpSpPr>
            <p:cNvPr id="9" name="Group 8">
              <a:extLst>
                <a:ext uri="{FF2B5EF4-FFF2-40B4-BE49-F238E27FC236}">
                  <a16:creationId xmlns:a16="http://schemas.microsoft.com/office/drawing/2014/main" id="{9C7E9437-6591-2925-B05E-8101A0FE5B3F}"/>
                </a:ext>
              </a:extLst>
            </p:cNvPr>
            <p:cNvGrpSpPr>
              <a:grpSpLocks noChangeAspect="1"/>
            </p:cNvGrpSpPr>
            <p:nvPr/>
          </p:nvGrpSpPr>
          <p:grpSpPr>
            <a:xfrm>
              <a:off x="7148217" y="30930140"/>
              <a:ext cx="397071" cy="700665"/>
              <a:chOff x="-781175" y="9655078"/>
              <a:chExt cx="585361" cy="1032922"/>
            </a:xfrm>
            <a:grpFill/>
          </p:grpSpPr>
          <p:grpSp>
            <p:nvGrpSpPr>
              <p:cNvPr id="26" name="Group 25">
                <a:extLst>
                  <a:ext uri="{FF2B5EF4-FFF2-40B4-BE49-F238E27FC236}">
                    <a16:creationId xmlns:a16="http://schemas.microsoft.com/office/drawing/2014/main" id="{13A51CA0-4BF7-3B69-11D8-767ACB9EC477}"/>
                  </a:ext>
                </a:extLst>
              </p:cNvPr>
              <p:cNvGrpSpPr>
                <a:grpSpLocks noChangeAspect="1"/>
              </p:cNvGrpSpPr>
              <p:nvPr/>
            </p:nvGrpSpPr>
            <p:grpSpPr>
              <a:xfrm flipH="1">
                <a:off x="-781175" y="9655078"/>
                <a:ext cx="585361" cy="747487"/>
                <a:chOff x="5811796" y="5507856"/>
                <a:chExt cx="1404282" cy="1793219"/>
              </a:xfrm>
              <a:grpFill/>
            </p:grpSpPr>
            <p:sp>
              <p:nvSpPr>
                <p:cNvPr id="28" name="Oval 27">
                  <a:extLst>
                    <a:ext uri="{FF2B5EF4-FFF2-40B4-BE49-F238E27FC236}">
                      <a16:creationId xmlns:a16="http://schemas.microsoft.com/office/drawing/2014/main" id="{2F522AE6-3B17-A549-12CA-9D205BA7A78B}"/>
                    </a:ext>
                  </a:extLst>
                </p:cNvPr>
                <p:cNvSpPr/>
                <p:nvPr/>
              </p:nvSpPr>
              <p:spPr>
                <a:xfrm>
                  <a:off x="5919138" y="5507856"/>
                  <a:ext cx="935999" cy="936001"/>
                </a:xfrm>
                <a:prstGeom prst="ellipse">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9" name="Oval 28">
                  <a:extLst>
                    <a:ext uri="{FF2B5EF4-FFF2-40B4-BE49-F238E27FC236}">
                      <a16:creationId xmlns:a16="http://schemas.microsoft.com/office/drawing/2014/main" id="{47DAD20C-E96C-5CD4-A4D2-0D007E9C5E4B}"/>
                    </a:ext>
                  </a:extLst>
                </p:cNvPr>
                <p:cNvSpPr/>
                <p:nvPr/>
              </p:nvSpPr>
              <p:spPr>
                <a:xfrm>
                  <a:off x="6638506" y="6145511"/>
                  <a:ext cx="215998" cy="216001"/>
                </a:xfrm>
                <a:prstGeom prst="ellipse">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0" name="Oval 29">
                  <a:extLst>
                    <a:ext uri="{FF2B5EF4-FFF2-40B4-BE49-F238E27FC236}">
                      <a16:creationId xmlns:a16="http://schemas.microsoft.com/office/drawing/2014/main" id="{F79A6A3B-69D7-08A7-9348-E9D566F3005E}"/>
                    </a:ext>
                  </a:extLst>
                </p:cNvPr>
                <p:cNvSpPr/>
                <p:nvPr/>
              </p:nvSpPr>
              <p:spPr>
                <a:xfrm>
                  <a:off x="6148293" y="5804742"/>
                  <a:ext cx="215998" cy="216001"/>
                </a:xfrm>
                <a:prstGeom prst="ellipse">
                  <a:avLst/>
                </a:prstGeom>
                <a:solidFill>
                  <a:schemeClr val="bg1"/>
                </a:solid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1" name="Rectangle 30">
                  <a:extLst>
                    <a:ext uri="{FF2B5EF4-FFF2-40B4-BE49-F238E27FC236}">
                      <a16:creationId xmlns:a16="http://schemas.microsoft.com/office/drawing/2014/main" id="{C4C0B747-D53C-82F0-77AB-97CD453EA662}"/>
                    </a:ext>
                  </a:extLst>
                </p:cNvPr>
                <p:cNvSpPr/>
                <p:nvPr/>
              </p:nvSpPr>
              <p:spPr>
                <a:xfrm>
                  <a:off x="6330023" y="6398143"/>
                  <a:ext cx="144000" cy="451264"/>
                </a:xfrm>
                <a:prstGeom prst="rect">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2" name="Flowchart: Delay 31">
                  <a:extLst>
                    <a:ext uri="{FF2B5EF4-FFF2-40B4-BE49-F238E27FC236}">
                      <a16:creationId xmlns:a16="http://schemas.microsoft.com/office/drawing/2014/main" id="{E538D216-68BB-6BF5-DEBD-FCA16DD2E619}"/>
                    </a:ext>
                  </a:extLst>
                </p:cNvPr>
                <p:cNvSpPr/>
                <p:nvPr/>
              </p:nvSpPr>
              <p:spPr>
                <a:xfrm rot="16200000">
                  <a:off x="6225506" y="6361057"/>
                  <a:ext cx="390962" cy="676526"/>
                </a:xfrm>
                <a:prstGeom prst="flowChartDelay">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3" name="Oval 32">
                  <a:extLst>
                    <a:ext uri="{FF2B5EF4-FFF2-40B4-BE49-F238E27FC236}">
                      <a16:creationId xmlns:a16="http://schemas.microsoft.com/office/drawing/2014/main" id="{D01C0C6D-AD94-BE49-7966-0E030B60DBB1}"/>
                    </a:ext>
                  </a:extLst>
                </p:cNvPr>
                <p:cNvSpPr/>
                <p:nvPr/>
              </p:nvSpPr>
              <p:spPr>
                <a:xfrm rot="1060219">
                  <a:off x="5968209" y="5722551"/>
                  <a:ext cx="161999" cy="216001"/>
                </a:xfrm>
                <a:prstGeom prst="ellipse">
                  <a:avLst/>
                </a:prstGeom>
                <a:solidFill>
                  <a:schemeClr val="bg1"/>
                </a:solid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4" name="Rounded Rectangle 34">
                  <a:extLst>
                    <a:ext uri="{FF2B5EF4-FFF2-40B4-BE49-F238E27FC236}">
                      <a16:creationId xmlns:a16="http://schemas.microsoft.com/office/drawing/2014/main" id="{34A8165B-A257-085C-78DF-DFD87C2533CA}"/>
                    </a:ext>
                  </a:extLst>
                </p:cNvPr>
                <p:cNvSpPr/>
                <p:nvPr/>
              </p:nvSpPr>
              <p:spPr>
                <a:xfrm rot="13873929">
                  <a:off x="6751094" y="6172352"/>
                  <a:ext cx="225004" cy="704965"/>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5" name="Rectangle 34">
                  <a:extLst>
                    <a:ext uri="{FF2B5EF4-FFF2-40B4-BE49-F238E27FC236}">
                      <a16:creationId xmlns:a16="http://schemas.microsoft.com/office/drawing/2014/main" id="{87B9E8B5-721F-C060-FC5C-56C990E1C9F9}"/>
                    </a:ext>
                  </a:extLst>
                </p:cNvPr>
                <p:cNvSpPr/>
                <p:nvPr/>
              </p:nvSpPr>
              <p:spPr>
                <a:xfrm>
                  <a:off x="6082448" y="6833076"/>
                  <a:ext cx="676800" cy="467999"/>
                </a:xfrm>
                <a:prstGeom prst="rect">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6" name="Rounded Rectangle 36">
                  <a:extLst>
                    <a:ext uri="{FF2B5EF4-FFF2-40B4-BE49-F238E27FC236}">
                      <a16:creationId xmlns:a16="http://schemas.microsoft.com/office/drawing/2014/main" id="{D1D810BC-5062-BBD1-9036-E0BB83172408}"/>
                    </a:ext>
                  </a:extLst>
                </p:cNvPr>
                <p:cNvSpPr/>
                <p:nvPr/>
              </p:nvSpPr>
              <p:spPr>
                <a:xfrm rot="19590245">
                  <a:off x="6873735" y="5858208"/>
                  <a:ext cx="182096" cy="635733"/>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7" name="Rounded Rectangle 37">
                  <a:extLst>
                    <a:ext uri="{FF2B5EF4-FFF2-40B4-BE49-F238E27FC236}">
                      <a16:creationId xmlns:a16="http://schemas.microsoft.com/office/drawing/2014/main" id="{5DB2BB59-98C8-5CD4-D791-3405AC8CA9F1}"/>
                    </a:ext>
                  </a:extLst>
                </p:cNvPr>
                <p:cNvSpPr/>
                <p:nvPr/>
              </p:nvSpPr>
              <p:spPr>
                <a:xfrm rot="14694524">
                  <a:off x="5942495" y="6493009"/>
                  <a:ext cx="176457" cy="437855"/>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38" name="Rounded Rectangle 38">
                  <a:extLst>
                    <a:ext uri="{FF2B5EF4-FFF2-40B4-BE49-F238E27FC236}">
                      <a16:creationId xmlns:a16="http://schemas.microsoft.com/office/drawing/2014/main" id="{12258C0A-11C5-2299-8F5C-A96BDDBC1257}"/>
                    </a:ext>
                  </a:extLst>
                </p:cNvPr>
                <p:cNvSpPr/>
                <p:nvPr/>
              </p:nvSpPr>
              <p:spPr>
                <a:xfrm rot="19775154">
                  <a:off x="5907136" y="6679194"/>
                  <a:ext cx="163116" cy="437856"/>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grpSp>
          <p:sp>
            <p:nvSpPr>
              <p:cNvPr id="27" name="Rounded Rectangle 27">
                <a:extLst>
                  <a:ext uri="{FF2B5EF4-FFF2-40B4-BE49-F238E27FC236}">
                    <a16:creationId xmlns:a16="http://schemas.microsoft.com/office/drawing/2014/main" id="{7CF572DA-A7FB-40CF-DDE7-1A79B90B9C33}"/>
                  </a:ext>
                </a:extLst>
              </p:cNvPr>
              <p:cNvSpPr/>
              <p:nvPr/>
            </p:nvSpPr>
            <p:spPr>
              <a:xfrm rot="278522">
                <a:off x="-597338" y="10279473"/>
                <a:ext cx="117592" cy="408527"/>
              </a:xfrm>
              <a:prstGeom prst="roundRect">
                <a:avLst>
                  <a:gd name="adj" fmla="val 50000"/>
                </a:avLst>
              </a:prstGeom>
              <a:grpFill/>
              <a:ln w="25400" cap="flat" cmpd="sng" algn="ctr">
                <a:noFill/>
                <a:prstDash val="solid"/>
              </a:ln>
              <a:effectLst/>
            </p:spPr>
            <p:txBody>
              <a:bodyPr rtlCol="0" anchor="ctr"/>
              <a:lstStyle/>
              <a:p>
                <a:pPr algn="ctr">
                  <a:defRPr/>
                </a:pPr>
                <a:endParaRPr lang="en-GB" b="1" kern="0">
                  <a:solidFill>
                    <a:srgbClr val="FFFFFF"/>
                  </a:solidFill>
                  <a:latin typeface="Arial"/>
                </a:endParaRPr>
              </a:p>
            </p:txBody>
          </p:sp>
        </p:grpSp>
        <p:grpSp>
          <p:nvGrpSpPr>
            <p:cNvPr id="10" name="Group 9">
              <a:extLst>
                <a:ext uri="{FF2B5EF4-FFF2-40B4-BE49-F238E27FC236}">
                  <a16:creationId xmlns:a16="http://schemas.microsoft.com/office/drawing/2014/main" id="{C90C9FC8-C2BB-040D-8451-948DB2E70B94}"/>
                </a:ext>
              </a:extLst>
            </p:cNvPr>
            <p:cNvGrpSpPr>
              <a:grpSpLocks noChangeAspect="1"/>
            </p:cNvGrpSpPr>
            <p:nvPr/>
          </p:nvGrpSpPr>
          <p:grpSpPr>
            <a:xfrm>
              <a:off x="7815298" y="31015534"/>
              <a:ext cx="318144" cy="624324"/>
              <a:chOff x="-722174" y="9655078"/>
              <a:chExt cx="526359" cy="1032922"/>
            </a:xfrm>
            <a:grpFill/>
          </p:grpSpPr>
          <p:grpSp>
            <p:nvGrpSpPr>
              <p:cNvPr id="11" name="Group 10">
                <a:extLst>
                  <a:ext uri="{FF2B5EF4-FFF2-40B4-BE49-F238E27FC236}">
                    <a16:creationId xmlns:a16="http://schemas.microsoft.com/office/drawing/2014/main" id="{90546565-BAE7-C79E-3BD2-0F108416285E}"/>
                  </a:ext>
                </a:extLst>
              </p:cNvPr>
              <p:cNvGrpSpPr>
                <a:grpSpLocks noChangeAspect="1"/>
              </p:cNvGrpSpPr>
              <p:nvPr/>
            </p:nvGrpSpPr>
            <p:grpSpPr>
              <a:xfrm flipH="1">
                <a:off x="-722174" y="9655078"/>
                <a:ext cx="526359" cy="747487"/>
                <a:chOff x="5811793" y="5507856"/>
                <a:chExt cx="1262735" cy="1793219"/>
              </a:xfrm>
              <a:grpFill/>
            </p:grpSpPr>
            <p:sp>
              <p:nvSpPr>
                <p:cNvPr id="14" name="Oval 13">
                  <a:extLst>
                    <a:ext uri="{FF2B5EF4-FFF2-40B4-BE49-F238E27FC236}">
                      <a16:creationId xmlns:a16="http://schemas.microsoft.com/office/drawing/2014/main" id="{76607905-288A-47CC-0020-18B0B45BB68A}"/>
                    </a:ext>
                  </a:extLst>
                </p:cNvPr>
                <p:cNvSpPr/>
                <p:nvPr/>
              </p:nvSpPr>
              <p:spPr>
                <a:xfrm>
                  <a:off x="5919138" y="5507856"/>
                  <a:ext cx="935999" cy="936001"/>
                </a:xfrm>
                <a:prstGeom prst="ellipse">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15" name="Oval 14">
                  <a:extLst>
                    <a:ext uri="{FF2B5EF4-FFF2-40B4-BE49-F238E27FC236}">
                      <a16:creationId xmlns:a16="http://schemas.microsoft.com/office/drawing/2014/main" id="{2E51E786-64DE-C950-D48F-52D67214690E}"/>
                    </a:ext>
                  </a:extLst>
                </p:cNvPr>
                <p:cNvSpPr/>
                <p:nvPr/>
              </p:nvSpPr>
              <p:spPr>
                <a:xfrm>
                  <a:off x="5906482" y="6145445"/>
                  <a:ext cx="216000" cy="216000"/>
                </a:xfrm>
                <a:prstGeom prst="ellipse">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16" name="Oval 15">
                  <a:extLst>
                    <a:ext uri="{FF2B5EF4-FFF2-40B4-BE49-F238E27FC236}">
                      <a16:creationId xmlns:a16="http://schemas.microsoft.com/office/drawing/2014/main" id="{B1F48E89-80A7-1D6A-34FC-32C0DAE4D5E4}"/>
                    </a:ext>
                  </a:extLst>
                </p:cNvPr>
                <p:cNvSpPr/>
                <p:nvPr/>
              </p:nvSpPr>
              <p:spPr>
                <a:xfrm>
                  <a:off x="6343247" y="5781774"/>
                  <a:ext cx="216000" cy="216000"/>
                </a:xfrm>
                <a:prstGeom prst="ellipse">
                  <a:avLst/>
                </a:prstGeom>
                <a:solidFill>
                  <a:schemeClr val="bg1"/>
                </a:solid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18" name="Rectangle 17">
                  <a:extLst>
                    <a:ext uri="{FF2B5EF4-FFF2-40B4-BE49-F238E27FC236}">
                      <a16:creationId xmlns:a16="http://schemas.microsoft.com/office/drawing/2014/main" id="{BEE499D5-FB94-025E-4527-E9CDB44CE9E7}"/>
                    </a:ext>
                  </a:extLst>
                </p:cNvPr>
                <p:cNvSpPr/>
                <p:nvPr/>
              </p:nvSpPr>
              <p:spPr>
                <a:xfrm>
                  <a:off x="6330023" y="6398143"/>
                  <a:ext cx="144000" cy="451264"/>
                </a:xfrm>
                <a:prstGeom prst="rect">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19" name="Flowchart: Delay 18">
                  <a:extLst>
                    <a:ext uri="{FF2B5EF4-FFF2-40B4-BE49-F238E27FC236}">
                      <a16:creationId xmlns:a16="http://schemas.microsoft.com/office/drawing/2014/main" id="{5D1FD41E-808E-0F7D-2FBD-A568EFCA8DE9}"/>
                    </a:ext>
                  </a:extLst>
                </p:cNvPr>
                <p:cNvSpPr/>
                <p:nvPr/>
              </p:nvSpPr>
              <p:spPr>
                <a:xfrm rot="16200000">
                  <a:off x="6225511" y="6361057"/>
                  <a:ext cx="390962" cy="676527"/>
                </a:xfrm>
                <a:prstGeom prst="flowChartDelay">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0" name="Oval 19">
                  <a:extLst>
                    <a:ext uri="{FF2B5EF4-FFF2-40B4-BE49-F238E27FC236}">
                      <a16:creationId xmlns:a16="http://schemas.microsoft.com/office/drawing/2014/main" id="{264568F0-05B5-7C6E-1DED-F11899A0AF62}"/>
                    </a:ext>
                  </a:extLst>
                </p:cNvPr>
                <p:cNvSpPr/>
                <p:nvPr/>
              </p:nvSpPr>
              <p:spPr>
                <a:xfrm rot="19641588">
                  <a:off x="6569602" y="5649971"/>
                  <a:ext cx="162000" cy="216000"/>
                </a:xfrm>
                <a:prstGeom prst="ellipse">
                  <a:avLst/>
                </a:prstGeom>
                <a:solidFill>
                  <a:schemeClr val="bg1"/>
                </a:solid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1" name="Rounded Rectangle 21">
                  <a:extLst>
                    <a:ext uri="{FF2B5EF4-FFF2-40B4-BE49-F238E27FC236}">
                      <a16:creationId xmlns:a16="http://schemas.microsoft.com/office/drawing/2014/main" id="{1D6388EF-2F4D-6C62-F631-D4E58F399DA9}"/>
                    </a:ext>
                  </a:extLst>
                </p:cNvPr>
                <p:cNvSpPr/>
                <p:nvPr/>
              </p:nvSpPr>
              <p:spPr>
                <a:xfrm rot="15609378">
                  <a:off x="6692026" y="6358358"/>
                  <a:ext cx="225004" cy="540000"/>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2" name="Rectangle 21">
                  <a:extLst>
                    <a:ext uri="{FF2B5EF4-FFF2-40B4-BE49-F238E27FC236}">
                      <a16:creationId xmlns:a16="http://schemas.microsoft.com/office/drawing/2014/main" id="{5AF44B45-067E-FF28-44BA-45BC323969B1}"/>
                    </a:ext>
                  </a:extLst>
                </p:cNvPr>
                <p:cNvSpPr/>
                <p:nvPr/>
              </p:nvSpPr>
              <p:spPr>
                <a:xfrm>
                  <a:off x="6082448" y="6833075"/>
                  <a:ext cx="676799" cy="468000"/>
                </a:xfrm>
                <a:prstGeom prst="rect">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3" name="Rounded Rectangle 23">
                  <a:extLst>
                    <a:ext uri="{FF2B5EF4-FFF2-40B4-BE49-F238E27FC236}">
                      <a16:creationId xmlns:a16="http://schemas.microsoft.com/office/drawing/2014/main" id="{3FAB7257-24B3-C4BE-0D61-786632ACBB28}"/>
                    </a:ext>
                  </a:extLst>
                </p:cNvPr>
                <p:cNvSpPr/>
                <p:nvPr/>
              </p:nvSpPr>
              <p:spPr>
                <a:xfrm rot="20171291">
                  <a:off x="6800308" y="6123052"/>
                  <a:ext cx="182096" cy="540000"/>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4" name="Rounded Rectangle 24">
                  <a:extLst>
                    <a:ext uri="{FF2B5EF4-FFF2-40B4-BE49-F238E27FC236}">
                      <a16:creationId xmlns:a16="http://schemas.microsoft.com/office/drawing/2014/main" id="{7DDDF109-B835-9CF5-EA12-54FF49EE6C1C}"/>
                    </a:ext>
                  </a:extLst>
                </p:cNvPr>
                <p:cNvSpPr/>
                <p:nvPr/>
              </p:nvSpPr>
              <p:spPr>
                <a:xfrm rot="14694524">
                  <a:off x="5942493" y="6493009"/>
                  <a:ext cx="176456" cy="437856"/>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sp>
              <p:nvSpPr>
                <p:cNvPr id="25" name="Rounded Rectangle 25">
                  <a:extLst>
                    <a:ext uri="{FF2B5EF4-FFF2-40B4-BE49-F238E27FC236}">
                      <a16:creationId xmlns:a16="http://schemas.microsoft.com/office/drawing/2014/main" id="{A8FAFD91-5833-1474-B898-F3047DB7287D}"/>
                    </a:ext>
                  </a:extLst>
                </p:cNvPr>
                <p:cNvSpPr/>
                <p:nvPr/>
              </p:nvSpPr>
              <p:spPr>
                <a:xfrm rot="19775154">
                  <a:off x="5907137" y="6679195"/>
                  <a:ext cx="163115" cy="437855"/>
                </a:xfrm>
                <a:prstGeom prst="roundRect">
                  <a:avLst>
                    <a:gd name="adj" fmla="val 50000"/>
                  </a:avLst>
                </a:prstGeom>
                <a:grpFill/>
                <a:ln w="25400" cap="flat" cmpd="sng" algn="ctr">
                  <a:noFill/>
                  <a:prstDash val="solid"/>
                </a:ln>
                <a:effectLst/>
              </p:spPr>
              <p:txBody>
                <a:bodyPr rtlCol="0" anchor="ctr"/>
                <a:lstStyle/>
                <a:p>
                  <a:pPr algn="ctr">
                    <a:defRPr/>
                  </a:pPr>
                  <a:endParaRPr lang="en-GB" kern="0">
                    <a:solidFill>
                      <a:srgbClr val="FFFFFF"/>
                    </a:solidFill>
                    <a:latin typeface="Calibri"/>
                  </a:endParaRPr>
                </a:p>
              </p:txBody>
            </p:sp>
          </p:grpSp>
          <p:sp>
            <p:nvSpPr>
              <p:cNvPr id="12" name="Rounded Rectangle 13">
                <a:extLst>
                  <a:ext uri="{FF2B5EF4-FFF2-40B4-BE49-F238E27FC236}">
                    <a16:creationId xmlns:a16="http://schemas.microsoft.com/office/drawing/2014/main" id="{5D4E279D-552D-22CD-213E-D9C94F7A64E3}"/>
                  </a:ext>
                </a:extLst>
              </p:cNvPr>
              <p:cNvSpPr/>
              <p:nvPr/>
            </p:nvSpPr>
            <p:spPr>
              <a:xfrm rot="21132292">
                <a:off x="-414301" y="10274194"/>
                <a:ext cx="117591" cy="408527"/>
              </a:xfrm>
              <a:prstGeom prst="roundRect">
                <a:avLst>
                  <a:gd name="adj" fmla="val 50000"/>
                </a:avLst>
              </a:prstGeom>
              <a:grpFill/>
              <a:ln w="25400" cap="flat" cmpd="sng" algn="ctr">
                <a:noFill/>
                <a:prstDash val="solid"/>
              </a:ln>
              <a:effectLst/>
            </p:spPr>
            <p:txBody>
              <a:bodyPr rtlCol="0" anchor="ctr"/>
              <a:lstStyle/>
              <a:p>
                <a:pPr algn="ctr">
                  <a:defRPr/>
                </a:pPr>
                <a:endParaRPr lang="en-GB" b="1" kern="0">
                  <a:solidFill>
                    <a:srgbClr val="FFFFFF"/>
                  </a:solidFill>
                  <a:latin typeface="Arial"/>
                </a:endParaRPr>
              </a:p>
            </p:txBody>
          </p:sp>
          <p:sp>
            <p:nvSpPr>
              <p:cNvPr id="13" name="Rounded Rectangle 14">
                <a:extLst>
                  <a:ext uri="{FF2B5EF4-FFF2-40B4-BE49-F238E27FC236}">
                    <a16:creationId xmlns:a16="http://schemas.microsoft.com/office/drawing/2014/main" id="{04C1027F-AC45-29C3-E64C-0C42A8393D71}"/>
                  </a:ext>
                </a:extLst>
              </p:cNvPr>
              <p:cNvSpPr/>
              <p:nvPr/>
            </p:nvSpPr>
            <p:spPr>
              <a:xfrm>
                <a:off x="-592455" y="10279473"/>
                <a:ext cx="117592" cy="408527"/>
              </a:xfrm>
              <a:prstGeom prst="roundRect">
                <a:avLst>
                  <a:gd name="adj" fmla="val 50000"/>
                </a:avLst>
              </a:prstGeom>
              <a:grpFill/>
              <a:ln w="25400" cap="flat" cmpd="sng" algn="ctr">
                <a:noFill/>
                <a:prstDash val="solid"/>
              </a:ln>
              <a:effectLst/>
            </p:spPr>
            <p:txBody>
              <a:bodyPr rtlCol="0" anchor="ctr"/>
              <a:lstStyle/>
              <a:p>
                <a:pPr algn="ctr">
                  <a:defRPr/>
                </a:pPr>
                <a:endParaRPr lang="en-GB" b="1" kern="0">
                  <a:solidFill>
                    <a:srgbClr val="FFFFFF"/>
                  </a:solidFill>
                  <a:latin typeface="Arial"/>
                </a:endParaRPr>
              </a:p>
            </p:txBody>
          </p:sp>
        </p:grpSp>
      </p:grpSp>
      <p:sp>
        <p:nvSpPr>
          <p:cNvPr id="39" name="Freeform 4985">
            <a:extLst>
              <a:ext uri="{FF2B5EF4-FFF2-40B4-BE49-F238E27FC236}">
                <a16:creationId xmlns:a16="http://schemas.microsoft.com/office/drawing/2014/main" id="{C513A812-3566-F46A-1A42-CAEDA4831F24}"/>
              </a:ext>
            </a:extLst>
          </p:cNvPr>
          <p:cNvSpPr>
            <a:spLocks noEditPoints="1"/>
          </p:cNvSpPr>
          <p:nvPr/>
        </p:nvSpPr>
        <p:spPr bwMode="auto">
          <a:xfrm>
            <a:off x="7434570" y="1330475"/>
            <a:ext cx="876382" cy="730464"/>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rgbClr val="F39546"/>
          </a:solidFill>
          <a:ln>
            <a:noFill/>
          </a:ln>
        </p:spPr>
        <p:txBody>
          <a:bodyPr vert="horz" wrap="square" lIns="91440" tIns="45720" rIns="91440" bIns="45720" numCol="1" anchor="t" anchorCtr="0" compatLnSpc="1">
            <a:prstTxWarp prst="textNoShape">
              <a:avLst/>
            </a:prstTxWarp>
          </a:bodyPr>
          <a:lstStyle/>
          <a:p>
            <a:endParaRPr lang="en-GB"/>
          </a:p>
        </p:txBody>
      </p:sp>
      <p:sp>
        <p:nvSpPr>
          <p:cNvPr id="41" name="Content Placeholder 6">
            <a:extLst>
              <a:ext uri="{FF2B5EF4-FFF2-40B4-BE49-F238E27FC236}">
                <a16:creationId xmlns:a16="http://schemas.microsoft.com/office/drawing/2014/main" id="{F88D7D9F-9767-CF2E-EE74-45C3FB159A53}"/>
              </a:ext>
            </a:extLst>
          </p:cNvPr>
          <p:cNvSpPr txBox="1">
            <a:spLocks/>
          </p:cNvSpPr>
          <p:nvPr/>
        </p:nvSpPr>
        <p:spPr>
          <a:xfrm>
            <a:off x="504909" y="1087540"/>
            <a:ext cx="5735823" cy="3536940"/>
          </a:xfrm>
          <a:prstGeom prst="rect">
            <a:avLst/>
          </a:prstGeom>
        </p:spPr>
        <p:txBody>
          <a:bodyPr vert="horz" lIns="0" tIns="0" rIns="0" bIns="0" rtlCol="0" anchor="t">
            <a:norm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b="0" i="0">
                <a:solidFill>
                  <a:srgbClr val="545675"/>
                </a:solidFill>
                <a:effectLst/>
                <a:latin typeface="Sofia Pro Light" panose="020B0604020202020204" charset="0"/>
              </a:rPr>
              <a:t>While social media provides excellent tools for helping you engage with members and the public, it can also present a number of risks such as: </a:t>
            </a:r>
          </a:p>
          <a:p>
            <a:pPr marL="285750" indent="-285750" algn="l">
              <a:buClr>
                <a:srgbClr val="FF6105"/>
              </a:buClr>
              <a:buFont typeface="Arial" panose="020B0604020202020204" pitchFamily="34" charset="0"/>
              <a:buChar char="•"/>
            </a:pPr>
            <a:r>
              <a:rPr lang="en-GB" b="0" i="0">
                <a:solidFill>
                  <a:srgbClr val="545675"/>
                </a:solidFill>
                <a:effectLst/>
                <a:latin typeface="Sofia Pro Light" panose="020B0604020202020204" charset="0"/>
              </a:rPr>
              <a:t>Cyber bullying  through posts which are upsetting and often inaccurate </a:t>
            </a:r>
          </a:p>
          <a:p>
            <a:pPr marL="285750" indent="-285750" algn="l">
              <a:buClr>
                <a:srgbClr val="FF6105"/>
              </a:buClr>
              <a:buFont typeface="Arial" panose="020B0604020202020204" pitchFamily="34" charset="0"/>
              <a:buChar char="•"/>
            </a:pPr>
            <a:r>
              <a:rPr lang="en-GB" b="0" i="0">
                <a:solidFill>
                  <a:srgbClr val="545675"/>
                </a:solidFill>
                <a:effectLst/>
                <a:latin typeface="Sofia Pro Light" panose="020B0604020202020204" charset="0"/>
              </a:rPr>
              <a:t>Causing offence to individuals, or other clubs and organisations </a:t>
            </a:r>
          </a:p>
          <a:p>
            <a:pPr marL="285750" indent="-285750" algn="l">
              <a:buClr>
                <a:srgbClr val="FF6105"/>
              </a:buClr>
              <a:buFont typeface="Arial" panose="020B0604020202020204" pitchFamily="34" charset="0"/>
              <a:buChar char="•"/>
            </a:pPr>
            <a:r>
              <a:rPr lang="en-GB" b="0" i="0">
                <a:solidFill>
                  <a:srgbClr val="545675"/>
                </a:solidFill>
                <a:effectLst/>
                <a:latin typeface="Sofia Pro Light" panose="020B0604020202020204" charset="0"/>
              </a:rPr>
              <a:t>Exposure to inappropriate content, or nasty comments and pictures </a:t>
            </a:r>
          </a:p>
          <a:p>
            <a:pPr marL="285750" indent="-285750" algn="l">
              <a:buClr>
                <a:srgbClr val="FF6105"/>
              </a:buClr>
              <a:buFont typeface="Arial" panose="020B0604020202020204" pitchFamily="34" charset="0"/>
              <a:buChar char="•"/>
            </a:pPr>
            <a:r>
              <a:rPr lang="en-GB" b="0" i="0">
                <a:solidFill>
                  <a:srgbClr val="545675"/>
                </a:solidFill>
                <a:effectLst/>
                <a:latin typeface="Sofia Pro Light" panose="020B0604020202020204" charset="0"/>
              </a:rPr>
              <a:t>Developing a Social Media Policy and nominating a Social Media Officer are great first steps to being safe on social media.</a:t>
            </a:r>
            <a:endParaRPr lang="en-GB">
              <a:latin typeface="Sofia Pro Light" panose="020B0604020202020204" charset="0"/>
            </a:endParaRPr>
          </a:p>
        </p:txBody>
      </p:sp>
    </p:spTree>
    <p:extLst>
      <p:ext uri="{BB962C8B-B14F-4D97-AF65-F5344CB8AC3E}">
        <p14:creationId xmlns:p14="http://schemas.microsoft.com/office/powerpoint/2010/main" val="1760476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9448" y="308088"/>
            <a:ext cx="7440833" cy="381671"/>
          </a:xfrm>
          <a:prstGeom prst="rect">
            <a:avLst/>
          </a:prstGeom>
        </p:spPr>
        <p:txBody>
          <a:bodyPr>
            <a:normAutofit fontScale="90000"/>
          </a:bodyPr>
          <a:lstStyle/>
          <a:p>
            <a:r>
              <a:rPr lang="en-US" sz="2400">
                <a:solidFill>
                  <a:schemeClr val="accent6"/>
                </a:solidFill>
                <a:latin typeface="Sofia Pro Semi Bold" panose="020B0000000000000000" pitchFamily="34" charset="0"/>
              </a:rPr>
              <a:t>Safety first</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37394" y="836322"/>
            <a:ext cx="8319269" cy="3536940"/>
          </a:xfrm>
          <a:prstGeom prst="rect">
            <a:avLst/>
          </a:prstGeom>
        </p:spPr>
        <p:txBody>
          <a:bodyPr vert="horz" lIns="0" tIns="0" rIns="0" bIns="0" rtlCol="0" anchor="t">
            <a:normAutofit/>
          </a:bodyPr>
          <a:lstStyle/>
          <a:p>
            <a:pPr algn="l"/>
            <a:r>
              <a:rPr lang="en-GB" b="1" i="0">
                <a:solidFill>
                  <a:srgbClr val="545675"/>
                </a:solidFill>
                <a:effectLst/>
                <a:latin typeface="Sofia Pro Medium" panose="020B0000000000000000" pitchFamily="34" charset="0"/>
              </a:rPr>
              <a:t>Develop a social media policy </a:t>
            </a:r>
          </a:p>
          <a:p>
            <a:pPr marL="285750" indent="-285750" algn="l">
              <a:buClr>
                <a:srgbClr val="FF6105"/>
              </a:buClr>
              <a:buFont typeface="Arial" panose="020B0604020202020204" pitchFamily="34" charset="0"/>
              <a:buChar char="•"/>
            </a:pPr>
            <a:r>
              <a:rPr lang="en-GB" b="0" i="0">
                <a:solidFill>
                  <a:srgbClr val="545675"/>
                </a:solidFill>
                <a:effectLst/>
                <a:latin typeface="Sofia Pro Light" panose="020B0604020202020204" charset="0"/>
              </a:rPr>
              <a:t>Developing a social media policy that sets out how it should be used and managed to protect your group and your members is a good place to start.</a:t>
            </a:r>
          </a:p>
          <a:p>
            <a:pPr marL="285750" indent="-285750" algn="l">
              <a:buClr>
                <a:srgbClr val="FF6105"/>
              </a:buClr>
              <a:buFont typeface="Arial" panose="020B0604020202020204" pitchFamily="34" charset="0"/>
              <a:buChar char="•"/>
            </a:pPr>
            <a:r>
              <a:rPr lang="en-GB" b="0" i="0">
                <a:solidFill>
                  <a:srgbClr val="545675"/>
                </a:solidFill>
                <a:effectLst/>
                <a:latin typeface="Sofia Pro Light" panose="020B0604020202020204" charset="0"/>
              </a:rPr>
              <a:t>You don’t need to start from scratch, many of the behaviours and actions you would consider to be unacceptable in the 'real' world, are also unacceptable online. So, make your social media policy an extension of your code of conduct or use our template to get you started. </a:t>
            </a:r>
          </a:p>
          <a:p>
            <a:pPr algn="l"/>
            <a:r>
              <a:rPr lang="en-GB" b="1" i="0">
                <a:solidFill>
                  <a:srgbClr val="545675"/>
                </a:solidFill>
                <a:effectLst/>
                <a:latin typeface="Sofia Pro Medium" panose="020B0000000000000000" pitchFamily="34" charset="0"/>
              </a:rPr>
              <a:t>Nominate a social media officer </a:t>
            </a:r>
          </a:p>
          <a:p>
            <a:pPr marL="285750" indent="-285750" algn="l">
              <a:buClr>
                <a:srgbClr val="FF6105"/>
              </a:buClr>
              <a:buFont typeface="Arial" panose="020B0604020202020204" pitchFamily="34" charset="0"/>
              <a:buChar char="•"/>
            </a:pPr>
            <a:r>
              <a:rPr lang="en-GB" b="0" i="0">
                <a:solidFill>
                  <a:srgbClr val="545675"/>
                </a:solidFill>
                <a:effectLst/>
                <a:latin typeface="Sofia Pro Light" panose="020B0604020202020204" charset="0"/>
              </a:rPr>
              <a:t>Decide who will have responsibility for the set-up, management and moderation of your social media. </a:t>
            </a:r>
          </a:p>
          <a:p>
            <a:pPr marL="285750" indent="-285750" algn="l">
              <a:buClr>
                <a:srgbClr val="FF6105"/>
              </a:buClr>
              <a:buFont typeface="Arial" panose="020B0604020202020204" pitchFamily="34" charset="0"/>
              <a:buChar char="•"/>
            </a:pPr>
            <a:r>
              <a:rPr lang="en-GB" b="0" i="0">
                <a:solidFill>
                  <a:srgbClr val="545675"/>
                </a:solidFill>
                <a:effectLst/>
                <a:latin typeface="Sofia Pro Light" panose="020B0604020202020204" charset="0"/>
              </a:rPr>
              <a:t>Ensure they are suitably trained and aware of online safeguarding issues and support them by making sure the rest of your club are aware of your social media policy and their responsibilities online. </a:t>
            </a:r>
          </a:p>
          <a:p>
            <a:pPr marL="0" indent="0">
              <a:lnSpc>
                <a:spcPts val="1880"/>
              </a:lnSpc>
              <a:buNone/>
            </a:pPr>
            <a:endParaRPr lang="en-GB" sz="1400">
              <a:latin typeface="Sofia Pro Light"/>
              <a:cs typeface="Poppins Light"/>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024707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2F2CAF0-96E8-900A-D1D6-B6B02C5F71EB}"/>
              </a:ext>
            </a:extLst>
          </p:cNvPr>
          <p:cNvPicPr>
            <a:picLocks noChangeAspect="1"/>
          </p:cNvPicPr>
          <p:nvPr/>
        </p:nvPicPr>
        <p:blipFill>
          <a:blip r:embed="rId2"/>
          <a:stretch>
            <a:fillRect/>
          </a:stretch>
        </p:blipFill>
        <p:spPr>
          <a:xfrm>
            <a:off x="5503025" y="110269"/>
            <a:ext cx="3640975" cy="4772628"/>
          </a:xfrm>
          <a:prstGeom prst="rect">
            <a:avLst/>
          </a:prstGeom>
        </p:spPr>
      </p:pic>
      <p:sp>
        <p:nvSpPr>
          <p:cNvPr id="2" name="Title 1">
            <a:extLst>
              <a:ext uri="{FF2B5EF4-FFF2-40B4-BE49-F238E27FC236}">
                <a16:creationId xmlns:a16="http://schemas.microsoft.com/office/drawing/2014/main" id="{607F625E-9199-F35F-8820-533C5653B540}"/>
              </a:ext>
            </a:extLst>
          </p:cNvPr>
          <p:cNvSpPr>
            <a:spLocks noGrp="1"/>
          </p:cNvSpPr>
          <p:nvPr>
            <p:ph type="title"/>
          </p:nvPr>
        </p:nvSpPr>
        <p:spPr>
          <a:xfrm>
            <a:off x="502973" y="366079"/>
            <a:ext cx="8254872" cy="381671"/>
          </a:xfrm>
        </p:spPr>
        <p:txBody>
          <a:bodyPr/>
          <a:lstStyle/>
          <a:p>
            <a:r>
              <a:rPr lang="en-GB" sz="2000">
                <a:latin typeface="Sofia Pro Medium" panose="020B0604020202020204" charset="0"/>
              </a:rPr>
              <a:t>Sutton United Ladies</a:t>
            </a:r>
          </a:p>
        </p:txBody>
      </p:sp>
      <p:sp>
        <p:nvSpPr>
          <p:cNvPr id="3" name="Content Placeholder 2">
            <a:extLst>
              <a:ext uri="{FF2B5EF4-FFF2-40B4-BE49-F238E27FC236}">
                <a16:creationId xmlns:a16="http://schemas.microsoft.com/office/drawing/2014/main" id="{585B907F-F7F8-5A1A-8C86-9104CDFEAB04}"/>
              </a:ext>
            </a:extLst>
          </p:cNvPr>
          <p:cNvSpPr>
            <a:spLocks noGrp="1"/>
          </p:cNvSpPr>
          <p:nvPr>
            <p:ph idx="1"/>
          </p:nvPr>
        </p:nvSpPr>
        <p:spPr/>
        <p:txBody>
          <a:bodyPr lIns="0" tIns="0" rIns="0" bIns="0" anchor="t"/>
          <a:lstStyle/>
          <a:p>
            <a:endParaRPr lang="en-GB" b="1">
              <a:solidFill>
                <a:srgbClr val="0C1931"/>
              </a:solidFill>
              <a:latin typeface="Sofia Pro"/>
            </a:endParaRPr>
          </a:p>
          <a:p>
            <a:endParaRPr lang="en-GB" b="1">
              <a:solidFill>
                <a:srgbClr val="0C1931"/>
              </a:solidFill>
              <a:latin typeface="Sofia Pro"/>
            </a:endParaRPr>
          </a:p>
          <a:p>
            <a:endParaRPr lang="en-GB"/>
          </a:p>
        </p:txBody>
      </p:sp>
      <p:pic>
        <p:nvPicPr>
          <p:cNvPr id="4" name="Picture 3">
            <a:extLst>
              <a:ext uri="{FF2B5EF4-FFF2-40B4-BE49-F238E27FC236}">
                <a16:creationId xmlns:a16="http://schemas.microsoft.com/office/drawing/2014/main" id="{72E5FA88-754F-DD34-9FC1-2832BAF46D5E}"/>
              </a:ext>
            </a:extLst>
          </p:cNvPr>
          <p:cNvPicPr>
            <a:picLocks noChangeAspect="1"/>
          </p:cNvPicPr>
          <p:nvPr/>
        </p:nvPicPr>
        <p:blipFill rotWithShape="1">
          <a:blip r:embed="rId3">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5" name="TextBox 4">
            <a:extLst>
              <a:ext uri="{FF2B5EF4-FFF2-40B4-BE49-F238E27FC236}">
                <a16:creationId xmlns:a16="http://schemas.microsoft.com/office/drawing/2014/main" id="{C86CE00A-3414-120A-635B-11E8624B3CF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00BC0D57-9BFB-93D1-C554-BE84DA48C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7" name="TextBox 6">
            <a:extLst>
              <a:ext uri="{FF2B5EF4-FFF2-40B4-BE49-F238E27FC236}">
                <a16:creationId xmlns:a16="http://schemas.microsoft.com/office/drawing/2014/main" id="{8B0E9647-997A-805F-BAEC-EA8026A6FDCA}"/>
              </a:ext>
            </a:extLst>
          </p:cNvPr>
          <p:cNvSpPr txBox="1"/>
          <p:nvPr/>
        </p:nvSpPr>
        <p:spPr>
          <a:xfrm>
            <a:off x="502973" y="909756"/>
            <a:ext cx="4744407" cy="3323987"/>
          </a:xfrm>
          <a:prstGeom prst="rect">
            <a:avLst/>
          </a:prstGeom>
          <a:noFill/>
        </p:spPr>
        <p:txBody>
          <a:bodyPr wrap="square" rtlCol="0">
            <a:spAutoFit/>
          </a:bodyPr>
          <a:lstStyle/>
          <a:p>
            <a:r>
              <a:rPr lang="en-GB" sz="1400" b="0" i="0">
                <a:solidFill>
                  <a:srgbClr val="575757"/>
                </a:solidFill>
                <a:effectLst/>
                <a:latin typeface="Sofia Pro Light" panose="020B0604020202020204" charset="0"/>
              </a:rPr>
              <a:t>Sutton </a:t>
            </a:r>
            <a:r>
              <a:rPr lang="en-GB" sz="1400">
                <a:solidFill>
                  <a:srgbClr val="575757"/>
                </a:solidFill>
                <a:latin typeface="Sofia Pro Light" panose="020B0604020202020204" charset="0"/>
              </a:rPr>
              <a:t>United are a prime example of a club account that </a:t>
            </a:r>
            <a:r>
              <a:rPr lang="en-GB" sz="1400" b="0" i="0">
                <a:solidFill>
                  <a:srgbClr val="374151"/>
                </a:solidFill>
                <a:effectLst/>
                <a:latin typeface="Sofia Pro Light" panose="020B0604020202020204" charset="0"/>
              </a:rPr>
              <a:t>excels in brand consistency, using team colours meticulously. </a:t>
            </a:r>
          </a:p>
          <a:p>
            <a:endParaRPr lang="en-GB" sz="1400">
              <a:solidFill>
                <a:srgbClr val="374151"/>
              </a:solidFill>
              <a:latin typeface="Sofia Pro Light" panose="020B0604020202020204" charset="0"/>
            </a:endParaRPr>
          </a:p>
          <a:p>
            <a:r>
              <a:rPr lang="en-GB" sz="1400" b="0" i="0">
                <a:solidFill>
                  <a:srgbClr val="374151"/>
                </a:solidFill>
                <a:effectLst/>
                <a:latin typeface="Sofia Pro Light" panose="020B0604020202020204" charset="0"/>
              </a:rPr>
              <a:t>Highlights include regular posts on upcoming fixtures, ensuring fans stay engaged. Personal connections are fostered through birthday celebrations, acknowledging players of the match, and team achievements with Game pictures shared effectively to capture match essence for shareable content. </a:t>
            </a:r>
          </a:p>
          <a:p>
            <a:endParaRPr lang="en-GB" sz="1400">
              <a:solidFill>
                <a:srgbClr val="374151"/>
              </a:solidFill>
              <a:latin typeface="Sofia Pro Light" panose="020B0604020202020204" charset="0"/>
            </a:endParaRPr>
          </a:p>
          <a:p>
            <a:r>
              <a:rPr lang="en-GB" sz="1400" b="0" i="0">
                <a:solidFill>
                  <a:srgbClr val="374151"/>
                </a:solidFill>
                <a:effectLst/>
                <a:latin typeface="Sofia Pro Light" panose="020B0604020202020204" charset="0"/>
              </a:rPr>
              <a:t>Beyond the pitch, the account shares glimpses of social events, adding a human touch. Strategic reveals of new sponsor kits generate anticipation, and announcements of a new home ground enhance the fan experience. </a:t>
            </a:r>
            <a:endParaRPr lang="en-GB" sz="1400">
              <a:latin typeface="Sofia Pro Light" panose="020B0604020202020204" charset="0"/>
            </a:endParaRPr>
          </a:p>
        </p:txBody>
      </p:sp>
    </p:spTree>
    <p:extLst>
      <p:ext uri="{BB962C8B-B14F-4D97-AF65-F5344CB8AC3E}">
        <p14:creationId xmlns:p14="http://schemas.microsoft.com/office/powerpoint/2010/main" val="3649808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F625E-9199-F35F-8820-533C5653B540}"/>
              </a:ext>
            </a:extLst>
          </p:cNvPr>
          <p:cNvSpPr>
            <a:spLocks noGrp="1"/>
          </p:cNvSpPr>
          <p:nvPr>
            <p:ph type="title"/>
          </p:nvPr>
        </p:nvSpPr>
        <p:spPr>
          <a:xfrm>
            <a:off x="544538" y="355504"/>
            <a:ext cx="8254872" cy="381671"/>
          </a:xfrm>
        </p:spPr>
        <p:txBody>
          <a:bodyPr/>
          <a:lstStyle/>
          <a:p>
            <a:r>
              <a:rPr lang="en-GB" sz="2000">
                <a:latin typeface="Sofia Pro Medium" panose="020B0604020202020204" charset="0"/>
              </a:rPr>
              <a:t>Ipswich Town FC</a:t>
            </a:r>
          </a:p>
        </p:txBody>
      </p:sp>
      <p:sp>
        <p:nvSpPr>
          <p:cNvPr id="3" name="Content Placeholder 2">
            <a:extLst>
              <a:ext uri="{FF2B5EF4-FFF2-40B4-BE49-F238E27FC236}">
                <a16:creationId xmlns:a16="http://schemas.microsoft.com/office/drawing/2014/main" id="{585B907F-F7F8-5A1A-8C86-9104CDFEAB04}"/>
              </a:ext>
            </a:extLst>
          </p:cNvPr>
          <p:cNvSpPr>
            <a:spLocks noGrp="1"/>
          </p:cNvSpPr>
          <p:nvPr>
            <p:ph idx="1"/>
          </p:nvPr>
        </p:nvSpPr>
        <p:spPr>
          <a:xfrm>
            <a:off x="544538" y="1146254"/>
            <a:ext cx="7914681" cy="3536940"/>
          </a:xfrm>
        </p:spPr>
        <p:txBody>
          <a:bodyPr lIns="0" tIns="0" rIns="0" bIns="0" anchor="t"/>
          <a:lstStyle/>
          <a:p>
            <a:endParaRPr lang="en-GB" b="1">
              <a:solidFill>
                <a:srgbClr val="0C1931"/>
              </a:solidFill>
              <a:latin typeface="Sofia Pro"/>
            </a:endParaRPr>
          </a:p>
          <a:p>
            <a:endParaRPr lang="en-GB" b="1">
              <a:solidFill>
                <a:srgbClr val="0C1931"/>
              </a:solidFill>
              <a:latin typeface="Sofia Pro"/>
            </a:endParaRPr>
          </a:p>
          <a:p>
            <a:endParaRPr lang="en-GB"/>
          </a:p>
        </p:txBody>
      </p:sp>
      <p:pic>
        <p:nvPicPr>
          <p:cNvPr id="4" name="Picture 3">
            <a:extLst>
              <a:ext uri="{FF2B5EF4-FFF2-40B4-BE49-F238E27FC236}">
                <a16:creationId xmlns:a16="http://schemas.microsoft.com/office/drawing/2014/main" id="{72E5FA88-754F-DD34-9FC1-2832BAF46D5E}"/>
              </a:ext>
            </a:extLst>
          </p:cNvPr>
          <p:cNvPicPr>
            <a:picLocks noChangeAspect="1"/>
          </p:cNvPicPr>
          <p:nvPr/>
        </p:nvPicPr>
        <p:blipFill rotWithShape="1">
          <a:blip r:embed="rId2">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5" name="TextBox 4">
            <a:extLst>
              <a:ext uri="{FF2B5EF4-FFF2-40B4-BE49-F238E27FC236}">
                <a16:creationId xmlns:a16="http://schemas.microsoft.com/office/drawing/2014/main" id="{C86CE00A-3414-120A-635B-11E8624B3CF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00BC0D57-9BFB-93D1-C554-BE84DA48C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7" name="TextBox 6">
            <a:extLst>
              <a:ext uri="{FF2B5EF4-FFF2-40B4-BE49-F238E27FC236}">
                <a16:creationId xmlns:a16="http://schemas.microsoft.com/office/drawing/2014/main" id="{8B0E9647-997A-805F-BAEC-EA8026A6FDCA}"/>
              </a:ext>
            </a:extLst>
          </p:cNvPr>
          <p:cNvSpPr txBox="1"/>
          <p:nvPr/>
        </p:nvSpPr>
        <p:spPr>
          <a:xfrm>
            <a:off x="582126" y="1200088"/>
            <a:ext cx="7877093" cy="2677656"/>
          </a:xfrm>
          <a:prstGeom prst="rect">
            <a:avLst/>
          </a:prstGeom>
          <a:noFill/>
        </p:spPr>
        <p:txBody>
          <a:bodyPr wrap="square" rtlCol="0">
            <a:spAutoFit/>
          </a:bodyPr>
          <a:lstStyle/>
          <a:p>
            <a:r>
              <a:rPr lang="en-GB" sz="1400" b="0" i="0">
                <a:solidFill>
                  <a:srgbClr val="575757"/>
                </a:solidFill>
                <a:effectLst/>
                <a:latin typeface="Sofia Pro Light" panose="020B0604020202020204" charset="0"/>
              </a:rPr>
              <a:t>As with any Championship football team, you would expect a substantial fan following, but Ipswich Town connect with their fans across a wide range of social media platforms including Twitter, Facebook, Instagram, YouTube and Google+. This lets them engage with all ages of social media users. </a:t>
            </a:r>
          </a:p>
          <a:p>
            <a:endParaRPr lang="en-GB" sz="1400">
              <a:solidFill>
                <a:srgbClr val="575757"/>
              </a:solidFill>
              <a:latin typeface="Sofia Pro Light" panose="020B0604020202020204" charset="0"/>
            </a:endParaRPr>
          </a:p>
          <a:p>
            <a:pPr algn="l"/>
            <a:r>
              <a:rPr lang="en-GB" sz="1400" b="0" i="0">
                <a:solidFill>
                  <a:srgbClr val="575757"/>
                </a:solidFill>
                <a:effectLst/>
                <a:latin typeface="Sofia Pro Light" panose="020B0604020202020204" charset="0"/>
              </a:rPr>
              <a:t>The Club </a:t>
            </a:r>
            <a:r>
              <a:rPr lang="en-GB" sz="1400" b="0" i="0" err="1">
                <a:solidFill>
                  <a:srgbClr val="575757"/>
                </a:solidFill>
                <a:effectLst/>
                <a:latin typeface="Sofia Pro Light" panose="020B0604020202020204" charset="0"/>
              </a:rPr>
              <a:t>ultise</a:t>
            </a:r>
            <a:r>
              <a:rPr lang="en-GB" sz="1400" b="0" i="0">
                <a:solidFill>
                  <a:srgbClr val="575757"/>
                </a:solidFill>
                <a:effectLst/>
                <a:latin typeface="Sofia Pro Light" panose="020B0604020202020204" charset="0"/>
              </a:rPr>
              <a:t> tw</a:t>
            </a:r>
            <a:r>
              <a:rPr lang="en-GB" sz="1400">
                <a:solidFill>
                  <a:srgbClr val="575757"/>
                </a:solidFill>
                <a:latin typeface="Sofia Pro Light" panose="020B0604020202020204" charset="0"/>
              </a:rPr>
              <a:t>o twitter accounts, an official Twitter page for news, behind the scenes videos, fixtures, competitions etc and a second account that is used to promote and sell merchandise and tickets for games, in addition to retweeting fan’s tweets and pictures. This two-account approach ensures fans aren’t bombarded with promotion posts unless they choose to follow both accounts. </a:t>
            </a:r>
            <a:endParaRPr lang="en-GB" sz="1400" b="0" i="0">
              <a:solidFill>
                <a:srgbClr val="575757"/>
              </a:solidFill>
              <a:effectLst/>
              <a:latin typeface="Sofia Pro Light" panose="020B0604020202020204" charset="0"/>
            </a:endParaRPr>
          </a:p>
          <a:p>
            <a:pPr algn="l"/>
            <a:endParaRPr lang="en-GB" sz="1400">
              <a:solidFill>
                <a:srgbClr val="575757"/>
              </a:solidFill>
              <a:latin typeface="Sofia Pro Light" panose="020B0604020202020204" charset="0"/>
            </a:endParaRPr>
          </a:p>
          <a:p>
            <a:endParaRPr lang="en-GB" sz="1400">
              <a:latin typeface="Sofia Pro Light" panose="020B0604020202020204" charset="0"/>
            </a:endParaRPr>
          </a:p>
        </p:txBody>
      </p:sp>
      <p:pic>
        <p:nvPicPr>
          <p:cNvPr id="8" name="Graphic 16">
            <a:extLst>
              <a:ext uri="{FF2B5EF4-FFF2-40B4-BE49-F238E27FC236}">
                <a16:creationId xmlns:a16="http://schemas.microsoft.com/office/drawing/2014/main" id="{6048F889-0FD8-9CC7-1F06-BF193C5ED7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spTree>
    <p:extLst>
      <p:ext uri="{BB962C8B-B14F-4D97-AF65-F5344CB8AC3E}">
        <p14:creationId xmlns:p14="http://schemas.microsoft.com/office/powerpoint/2010/main" val="2518979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A418-1DDC-D5BB-F707-6E9D8D6FDB60}"/>
              </a:ext>
            </a:extLst>
          </p:cNvPr>
          <p:cNvSpPr>
            <a:spLocks noGrp="1"/>
          </p:cNvSpPr>
          <p:nvPr>
            <p:ph type="title"/>
          </p:nvPr>
        </p:nvSpPr>
        <p:spPr>
          <a:xfrm>
            <a:off x="686409" y="1118360"/>
            <a:ext cx="7771182" cy="2630681"/>
          </a:xfrm>
        </p:spPr>
        <p:txBody>
          <a:bodyPr>
            <a:noAutofit/>
          </a:bodyPr>
          <a:lstStyle/>
          <a:p>
            <a:pPr algn="ctr"/>
            <a:r>
              <a:rPr lang="en-GB" sz="2800">
                <a:latin typeface="Sofia Pro Semi Bold"/>
                <a:cs typeface="Poppins SemiBold"/>
              </a:rPr>
              <a:t>Let's spend a few minutes looking at your brand on social media.</a:t>
            </a:r>
            <a:br>
              <a:rPr lang="en-GB" sz="2800">
                <a:latin typeface="Sofia Pro Semi Bold"/>
                <a:cs typeface="Poppins SemiBold"/>
              </a:rPr>
            </a:br>
            <a:r>
              <a:rPr lang="en-GB" sz="2800">
                <a:latin typeface="Sofia Pro Semi Bold"/>
                <a:cs typeface="Poppins SemiBold"/>
              </a:rPr>
              <a:t>Who can access it?</a:t>
            </a:r>
            <a:br>
              <a:rPr lang="en-GB" sz="2800">
                <a:latin typeface="Sofia Pro Semi Bold"/>
                <a:cs typeface="Poppins SemiBold"/>
              </a:rPr>
            </a:br>
            <a:r>
              <a:rPr lang="en-GB" sz="2800">
                <a:latin typeface="Sofia Pro Semi Bold"/>
                <a:cs typeface="Poppins SemiBold"/>
              </a:rPr>
              <a:t>How does it feel?</a:t>
            </a:r>
            <a:br>
              <a:rPr lang="en-GB" sz="2800">
                <a:latin typeface="Sofia Pro Semi Bold"/>
                <a:cs typeface="Poppins SemiBold"/>
              </a:rPr>
            </a:br>
            <a:r>
              <a:rPr lang="en-GB" sz="2800">
                <a:latin typeface="Sofia Pro Semi Bold"/>
                <a:cs typeface="Poppins SemiBold"/>
              </a:rPr>
              <a:t>Is it serving a purpose?</a:t>
            </a:r>
          </a:p>
        </p:txBody>
      </p:sp>
      <p:pic>
        <p:nvPicPr>
          <p:cNvPr id="5" name="Picture 4">
            <a:extLst>
              <a:ext uri="{FF2B5EF4-FFF2-40B4-BE49-F238E27FC236}">
                <a16:creationId xmlns:a16="http://schemas.microsoft.com/office/drawing/2014/main" id="{B771E0A0-43CB-2EA6-261F-1D355ECA7083}"/>
              </a:ext>
            </a:extLst>
          </p:cNvPr>
          <p:cNvPicPr>
            <a:picLocks noChangeAspect="1"/>
          </p:cNvPicPr>
          <p:nvPr/>
        </p:nvPicPr>
        <p:blipFill rotWithShape="1">
          <a:blip r:embed="rId2">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6" name="TextBox 5">
            <a:extLst>
              <a:ext uri="{FF2B5EF4-FFF2-40B4-BE49-F238E27FC236}">
                <a16:creationId xmlns:a16="http://schemas.microsoft.com/office/drawing/2014/main" id="{ABA9DF39-60A7-072F-603C-48FB6BD730F1}"/>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7" name="Picture 6" descr="A white and black logo&#10;&#10;Description automatically generated">
            <a:extLst>
              <a:ext uri="{FF2B5EF4-FFF2-40B4-BE49-F238E27FC236}">
                <a16:creationId xmlns:a16="http://schemas.microsoft.com/office/drawing/2014/main" id="{36B49AFC-4990-7CC5-5E97-0064AAC00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pic>
        <p:nvPicPr>
          <p:cNvPr id="8" name="Graphic 16">
            <a:extLst>
              <a:ext uri="{FF2B5EF4-FFF2-40B4-BE49-F238E27FC236}">
                <a16:creationId xmlns:a16="http://schemas.microsoft.com/office/drawing/2014/main" id="{0342AE24-1A2A-1D7C-AEB3-5583FF44F4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spTree>
    <p:extLst>
      <p:ext uri="{BB962C8B-B14F-4D97-AF65-F5344CB8AC3E}">
        <p14:creationId xmlns:p14="http://schemas.microsoft.com/office/powerpoint/2010/main" val="475831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0FA1C-F9C2-142E-CF5D-6668CA008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FF683-56E1-88EE-725E-4D507E5275D0}"/>
              </a:ext>
            </a:extLst>
          </p:cNvPr>
          <p:cNvSpPr>
            <a:spLocks noGrp="1"/>
          </p:cNvSpPr>
          <p:nvPr>
            <p:ph type="title"/>
          </p:nvPr>
        </p:nvSpPr>
        <p:spPr>
          <a:xfrm>
            <a:off x="686409" y="1118360"/>
            <a:ext cx="7771182" cy="2630681"/>
          </a:xfrm>
        </p:spPr>
        <p:txBody>
          <a:bodyPr>
            <a:noAutofit/>
          </a:bodyPr>
          <a:lstStyle/>
          <a:p>
            <a:pPr algn="ctr"/>
            <a:r>
              <a:rPr lang="en-GB" sz="2800"/>
              <a:t>Let’s get creative, what ideas do you have for your social media brand?</a:t>
            </a:r>
          </a:p>
        </p:txBody>
      </p:sp>
      <p:pic>
        <p:nvPicPr>
          <p:cNvPr id="5" name="Picture 4">
            <a:extLst>
              <a:ext uri="{FF2B5EF4-FFF2-40B4-BE49-F238E27FC236}">
                <a16:creationId xmlns:a16="http://schemas.microsoft.com/office/drawing/2014/main" id="{9BC2D0C2-8A90-7D6D-C7FD-811704B3495E}"/>
              </a:ext>
            </a:extLst>
          </p:cNvPr>
          <p:cNvPicPr>
            <a:picLocks noChangeAspect="1"/>
          </p:cNvPicPr>
          <p:nvPr/>
        </p:nvPicPr>
        <p:blipFill rotWithShape="1">
          <a:blip r:embed="rId2">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6" name="TextBox 5">
            <a:extLst>
              <a:ext uri="{FF2B5EF4-FFF2-40B4-BE49-F238E27FC236}">
                <a16:creationId xmlns:a16="http://schemas.microsoft.com/office/drawing/2014/main" id="{179CB83B-6C83-CC4D-EF17-643DCA5EEF74}"/>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7" name="Picture 6" descr="A white and black logo&#10;&#10;Description automatically generated">
            <a:extLst>
              <a:ext uri="{FF2B5EF4-FFF2-40B4-BE49-F238E27FC236}">
                <a16:creationId xmlns:a16="http://schemas.microsoft.com/office/drawing/2014/main" id="{FFAC29B9-083F-8E2F-24AA-7FEB1ABE0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pic>
        <p:nvPicPr>
          <p:cNvPr id="8" name="Graphic 16">
            <a:extLst>
              <a:ext uri="{FF2B5EF4-FFF2-40B4-BE49-F238E27FC236}">
                <a16:creationId xmlns:a16="http://schemas.microsoft.com/office/drawing/2014/main" id="{DFC35A8E-61E8-D1A1-CB4D-F5E0AA12D5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spTree>
    <p:extLst>
      <p:ext uri="{BB962C8B-B14F-4D97-AF65-F5344CB8AC3E}">
        <p14:creationId xmlns:p14="http://schemas.microsoft.com/office/powerpoint/2010/main" val="3351041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GB" sz="2400">
                <a:solidFill>
                  <a:schemeClr val="accent6"/>
                </a:solidFill>
              </a:rPr>
              <a:t>What is the best way to reach your target market? </a:t>
            </a:r>
            <a:endParaRPr lang="en-US" sz="2400">
              <a:solidFill>
                <a:schemeClr val="accent6"/>
              </a:solidFill>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pic>
        <p:nvPicPr>
          <p:cNvPr id="9" name="Picture 8">
            <a:extLst>
              <a:ext uri="{FF2B5EF4-FFF2-40B4-BE49-F238E27FC236}">
                <a16:creationId xmlns:a16="http://schemas.microsoft.com/office/drawing/2014/main" id="{70B3AE28-F345-2E4B-A0A4-4EC6571E7DA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1546" y="1172175"/>
            <a:ext cx="784781" cy="528034"/>
          </a:xfrm>
          <a:prstGeom prst="rect">
            <a:avLst/>
          </a:prstGeom>
        </p:spPr>
      </p:pic>
      <p:pic>
        <p:nvPicPr>
          <p:cNvPr id="10" name="Picture 9" descr="http://t1.gstatic.com/images?q=tbn:ANd9GcQBNAu17Mq6OHcxJOaLhaPa2Abx9Mvy2JRGF7DIWo4-xLys05P03DatVBMH">
            <a:extLst>
              <a:ext uri="{FF2B5EF4-FFF2-40B4-BE49-F238E27FC236}">
                <a16:creationId xmlns:a16="http://schemas.microsoft.com/office/drawing/2014/main" id="{FAA06907-1522-0D37-E12B-E8D4E031E231}"/>
              </a:ext>
            </a:extLst>
          </p:cNvPr>
          <p:cNvPicPr/>
          <p:nvPr/>
        </p:nvPicPr>
        <p:blipFill>
          <a:blip r:embed="rId7" cstate="print"/>
          <a:srcRect/>
          <a:stretch>
            <a:fillRect/>
          </a:stretch>
        </p:blipFill>
        <p:spPr bwMode="auto">
          <a:xfrm>
            <a:off x="1743297" y="1070897"/>
            <a:ext cx="734415" cy="721679"/>
          </a:xfrm>
          <a:prstGeom prst="rect">
            <a:avLst/>
          </a:prstGeom>
          <a:noFill/>
        </p:spPr>
      </p:pic>
      <p:pic>
        <p:nvPicPr>
          <p:cNvPr id="11" name="Picture 2" descr="https://encrypted-tbn0.gstatic.com/images?q=tbn:ANd9GcSk0WZa6kdv8kOil-9qI2drL3LKvBhjJksUreHT7oKersuanxuLmeWBagNf">
            <a:extLst>
              <a:ext uri="{FF2B5EF4-FFF2-40B4-BE49-F238E27FC236}">
                <a16:creationId xmlns:a16="http://schemas.microsoft.com/office/drawing/2014/main" id="{24823550-B52D-7FD1-FFA5-84F1E028D2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1072" y="860408"/>
            <a:ext cx="1907938" cy="11833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whatsapp">
            <a:extLst>
              <a:ext uri="{FF2B5EF4-FFF2-40B4-BE49-F238E27FC236}">
                <a16:creationId xmlns:a16="http://schemas.microsoft.com/office/drawing/2014/main" id="{1F7B1138-0910-C5DB-8542-8CF49B1167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5006" y="1074571"/>
            <a:ext cx="715782" cy="7157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linkedin">
            <a:extLst>
              <a:ext uri="{FF2B5EF4-FFF2-40B4-BE49-F238E27FC236}">
                <a16:creationId xmlns:a16="http://schemas.microsoft.com/office/drawing/2014/main" id="{B0D78CCB-1439-EA09-A028-10079CD990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9298" y="1075677"/>
            <a:ext cx="699636" cy="6996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instagram">
            <a:extLst>
              <a:ext uri="{FF2B5EF4-FFF2-40B4-BE49-F238E27FC236}">
                <a16:creationId xmlns:a16="http://schemas.microsoft.com/office/drawing/2014/main" id="{9E3060B4-02E5-5ACC-C370-F66F614923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43519" y="994054"/>
            <a:ext cx="928091" cy="91896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D0BEAB7-5713-F2A6-C72B-B807B11D39EB}"/>
              </a:ext>
            </a:extLst>
          </p:cNvPr>
          <p:cNvSpPr txBox="1"/>
          <p:nvPr/>
        </p:nvSpPr>
        <p:spPr>
          <a:xfrm>
            <a:off x="448676" y="2255305"/>
            <a:ext cx="8217186" cy="1815882"/>
          </a:xfrm>
          <a:prstGeom prst="rect">
            <a:avLst/>
          </a:prstGeom>
          <a:noFill/>
        </p:spPr>
        <p:txBody>
          <a:bodyPr wrap="square" numCol="3" rtlCol="0">
            <a:spAutoFit/>
          </a:bodyPr>
          <a:lstStyle/>
          <a:p>
            <a:pPr marL="285750" indent="-285750">
              <a:buClr>
                <a:srgbClr val="DA3C2C"/>
              </a:buClr>
              <a:buFont typeface="Arial" panose="020B0604020202020204" pitchFamily="34" charset="0"/>
              <a:buChar char="•"/>
            </a:pPr>
            <a:r>
              <a:rPr lang="en-GB" sz="1400" dirty="0">
                <a:latin typeface="Sofia Pro Light" panose="020B0604020202020204" charset="0"/>
              </a:rPr>
              <a:t>88% of 18-29 year olds use Facebook</a:t>
            </a:r>
          </a:p>
          <a:p>
            <a:pPr marL="285750" indent="-285750">
              <a:buClr>
                <a:srgbClr val="DA3C2C"/>
              </a:buClr>
              <a:buFont typeface="Arial" panose="020B0604020202020204" pitchFamily="34" charset="0"/>
              <a:buChar char="•"/>
            </a:pPr>
            <a:r>
              <a:rPr lang="en-GB" sz="1400" dirty="0">
                <a:latin typeface="Sofia Pro Light" panose="020B0604020202020204" charset="0"/>
              </a:rPr>
              <a:t>84% of 30-49 year olds use Facebook</a:t>
            </a:r>
          </a:p>
          <a:p>
            <a:pPr marL="285750" indent="-285750">
              <a:buClr>
                <a:srgbClr val="DA3C2C"/>
              </a:buClr>
              <a:buFont typeface="Arial" panose="020B0604020202020204" pitchFamily="34" charset="0"/>
              <a:buChar char="•"/>
            </a:pPr>
            <a:r>
              <a:rPr lang="en-GB" sz="1400" dirty="0">
                <a:latin typeface="Sofia Pro Light" panose="020B0604020202020204" charset="0"/>
              </a:rPr>
              <a:t>72% of 50-64 year olds use Facebook</a:t>
            </a:r>
          </a:p>
          <a:p>
            <a:pPr marL="285750" indent="-285750">
              <a:buClr>
                <a:srgbClr val="DA3C2C"/>
              </a:buClr>
              <a:buFont typeface="Arial" panose="020B0604020202020204" pitchFamily="34" charset="0"/>
              <a:buChar char="•"/>
            </a:pPr>
            <a:r>
              <a:rPr lang="en-GB" sz="1400" dirty="0">
                <a:latin typeface="Sofia Pro Light" panose="020B0604020202020204" charset="0"/>
              </a:rPr>
              <a:t>62% of 65+ year olds use Facebook</a:t>
            </a:r>
          </a:p>
          <a:p>
            <a:pPr marL="285750" indent="-285750">
              <a:buClr>
                <a:srgbClr val="DA3C2C"/>
              </a:buClr>
              <a:buFont typeface="Arial" panose="020B0604020202020204" pitchFamily="34" charset="0"/>
              <a:buChar char="•"/>
            </a:pPr>
            <a:r>
              <a:rPr lang="en-GB" sz="1400" dirty="0">
                <a:latin typeface="Sofia Pro Light" panose="020B0604020202020204" charset="0"/>
              </a:rPr>
              <a:t>59% of 18-29 year olds use Instagram</a:t>
            </a:r>
          </a:p>
          <a:p>
            <a:pPr marL="285750" indent="-285750">
              <a:buClr>
                <a:srgbClr val="DA3C2C"/>
              </a:buClr>
              <a:buFont typeface="Arial" panose="020B0604020202020204" pitchFamily="34" charset="0"/>
              <a:buChar char="•"/>
            </a:pPr>
            <a:r>
              <a:rPr lang="en-GB" sz="1400" dirty="0">
                <a:latin typeface="Sofia Pro Light" panose="020B0604020202020204" charset="0"/>
              </a:rPr>
              <a:t>33% of 30-49 year olds use Instagram</a:t>
            </a:r>
          </a:p>
          <a:p>
            <a:pPr marL="285750" indent="-285750">
              <a:buClr>
                <a:srgbClr val="DA3C2C"/>
              </a:buClr>
              <a:buFont typeface="Arial" panose="020B0604020202020204" pitchFamily="34" charset="0"/>
              <a:buChar char="•"/>
            </a:pPr>
            <a:r>
              <a:rPr lang="en-GB" sz="1400" dirty="0">
                <a:latin typeface="Sofia Pro Light" panose="020B0604020202020204" charset="0"/>
              </a:rPr>
              <a:t>18% of 50-64 year olds use Instagram</a:t>
            </a:r>
          </a:p>
          <a:p>
            <a:pPr marL="285750" indent="-285750">
              <a:buClr>
                <a:srgbClr val="DA3C2C"/>
              </a:buClr>
              <a:buFont typeface="Arial" panose="020B0604020202020204" pitchFamily="34" charset="0"/>
              <a:buChar char="•"/>
            </a:pPr>
            <a:r>
              <a:rPr lang="en-GB" sz="1400" dirty="0">
                <a:latin typeface="Sofia Pro Light" panose="020B0604020202020204" charset="0"/>
              </a:rPr>
              <a:t>8% of people 65+ use Instagram</a:t>
            </a:r>
          </a:p>
          <a:p>
            <a:pPr marL="285750" indent="-285750">
              <a:buClr>
                <a:srgbClr val="DA3C2C"/>
              </a:buClr>
              <a:buFont typeface="Arial" panose="020B0604020202020204" pitchFamily="34" charset="0"/>
              <a:buChar char="•"/>
            </a:pPr>
            <a:r>
              <a:rPr lang="en-GB" sz="1400" dirty="0">
                <a:latin typeface="Sofia Pro Light" panose="020B0604020202020204" charset="0"/>
              </a:rPr>
              <a:t>36% of 18-29 year olds use X (formerly Twitter)</a:t>
            </a:r>
          </a:p>
          <a:p>
            <a:pPr marL="285750" indent="-285750">
              <a:buClr>
                <a:srgbClr val="DA3C2C"/>
              </a:buClr>
              <a:buFont typeface="Arial" panose="020B0604020202020204" pitchFamily="34" charset="0"/>
              <a:buChar char="•"/>
            </a:pPr>
            <a:r>
              <a:rPr lang="en-GB" sz="1400" dirty="0">
                <a:latin typeface="Sofia Pro Light" panose="020B0604020202020204" charset="0"/>
              </a:rPr>
              <a:t>23% of 30-49 year olds use X</a:t>
            </a:r>
          </a:p>
          <a:p>
            <a:pPr marL="285750" indent="-285750">
              <a:buClr>
                <a:srgbClr val="DA3C2C"/>
              </a:buClr>
              <a:buFont typeface="Arial" panose="020B0604020202020204" pitchFamily="34" charset="0"/>
              <a:buChar char="•"/>
            </a:pPr>
            <a:r>
              <a:rPr lang="en-GB" sz="1400" dirty="0">
                <a:latin typeface="Sofia Pro Light" panose="020B0604020202020204" charset="0"/>
              </a:rPr>
              <a:t>21% of 50-64 year olds use X</a:t>
            </a:r>
          </a:p>
          <a:p>
            <a:pPr marL="285750" indent="-285750">
              <a:buClr>
                <a:srgbClr val="DA3C2C"/>
              </a:buClr>
              <a:buFont typeface="Arial" panose="020B0604020202020204" pitchFamily="34" charset="0"/>
              <a:buChar char="•"/>
            </a:pPr>
            <a:r>
              <a:rPr lang="en-GB" sz="1400" dirty="0">
                <a:latin typeface="Sofia Pro Light" panose="020B0604020202020204" charset="0"/>
              </a:rPr>
              <a:t>10% of 65+ year olds use X</a:t>
            </a:r>
          </a:p>
        </p:txBody>
      </p:sp>
      <p:pic>
        <p:nvPicPr>
          <p:cNvPr id="1028" name="Picture 4" descr="Hachette UK joins TikTok Shop as #BookTok continues to thrive in UK |  Hachette UK">
            <a:extLst>
              <a:ext uri="{FF2B5EF4-FFF2-40B4-BE49-F238E27FC236}">
                <a16:creationId xmlns:a16="http://schemas.microsoft.com/office/drawing/2014/main" id="{5A9F212E-66EF-F41F-3017-8565C2966A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68040" y="1074445"/>
            <a:ext cx="701142" cy="70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25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FCF4AB-818F-423D-C233-03C1C10DE4A7}"/>
              </a:ext>
            </a:extLst>
          </p:cNvPr>
          <p:cNvPicPr>
            <a:picLocks noChangeAspect="1"/>
          </p:cNvPicPr>
          <p:nvPr/>
        </p:nvPicPr>
        <p:blipFill rotWithShape="1">
          <a:blip r:embed="rId3">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10" name="TextBox 9">
            <a:extLst>
              <a:ext uri="{FF2B5EF4-FFF2-40B4-BE49-F238E27FC236}">
                <a16:creationId xmlns:a16="http://schemas.microsoft.com/office/drawing/2014/main" id="{422DDC00-2B65-1948-8B3D-C3D4F99102CA}"/>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sp>
        <p:nvSpPr>
          <p:cNvPr id="3" name="TextBox 2">
            <a:extLst>
              <a:ext uri="{FF2B5EF4-FFF2-40B4-BE49-F238E27FC236}">
                <a16:creationId xmlns:a16="http://schemas.microsoft.com/office/drawing/2014/main" id="{65EC6C24-4731-C512-0647-8E9568DF2144}"/>
              </a:ext>
            </a:extLst>
          </p:cNvPr>
          <p:cNvSpPr txBox="1"/>
          <p:nvPr/>
        </p:nvSpPr>
        <p:spPr>
          <a:xfrm>
            <a:off x="453493" y="1364475"/>
            <a:ext cx="3275011" cy="2023696"/>
          </a:xfrm>
          <a:prstGeom prst="rect">
            <a:avLst/>
          </a:prstGeom>
          <a:noFill/>
        </p:spPr>
        <p:txBody>
          <a:bodyPr wrap="square" lIns="91440" tIns="45720" rIns="91440" bIns="45720" anchor="t">
            <a:spAutoFit/>
          </a:bodyPr>
          <a:lstStyle/>
          <a:p>
            <a:pPr>
              <a:lnSpc>
                <a:spcPts val="5240"/>
              </a:lnSpc>
            </a:pPr>
            <a:r>
              <a:rPr lang="en-US" sz="3200" b="1" kern="1600">
                <a:solidFill>
                  <a:schemeClr val="bg1"/>
                </a:solidFill>
                <a:highlight>
                  <a:srgbClr val="2F336C"/>
                </a:highlight>
                <a:latin typeface="Sofia Pro Semi Bold"/>
                <a:cs typeface="Poppins SemiBold"/>
              </a:rPr>
              <a:t>Welcome. Your session will begin shortly.</a:t>
            </a:r>
          </a:p>
        </p:txBody>
      </p:sp>
      <p:pic>
        <p:nvPicPr>
          <p:cNvPr id="5" name="Graphic 4">
            <a:extLst>
              <a:ext uri="{FF2B5EF4-FFF2-40B4-BE49-F238E27FC236}">
                <a16:creationId xmlns:a16="http://schemas.microsoft.com/office/drawing/2014/main" id="{6D94BE73-FF66-8657-5BC8-6144EC7784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6561" y="512196"/>
            <a:ext cx="2158270" cy="570400"/>
          </a:xfrm>
          <a:prstGeom prst="rect">
            <a:avLst/>
          </a:prstGeom>
        </p:spPr>
      </p:pic>
      <p:pic>
        <p:nvPicPr>
          <p:cNvPr id="8" name="Picture 7" descr="A white and black logo&#10;&#10;Description automatically generated">
            <a:extLst>
              <a:ext uri="{FF2B5EF4-FFF2-40B4-BE49-F238E27FC236}">
                <a16:creationId xmlns:a16="http://schemas.microsoft.com/office/drawing/2014/main" id="{027CE64C-976F-AAE9-0AA2-1F08DC149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11" name="Rectangle 1">
            <a:extLst>
              <a:ext uri="{FF2B5EF4-FFF2-40B4-BE49-F238E27FC236}">
                <a16:creationId xmlns:a16="http://schemas.microsoft.com/office/drawing/2014/main" id="{60933817-B72F-3A6D-2E62-524E8709D1F8}"/>
              </a:ext>
            </a:extLst>
          </p:cNvPr>
          <p:cNvSpPr/>
          <p:nvPr/>
        </p:nvSpPr>
        <p:spPr>
          <a:xfrm>
            <a:off x="4989060" y="440137"/>
            <a:ext cx="3826551" cy="2103326"/>
          </a:xfrm>
          <a:custGeom>
            <a:avLst/>
            <a:gdLst>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 name="connsiteX0" fmla="*/ 0 w 3826551"/>
              <a:gd name="connsiteY0" fmla="*/ 0 h 2103326"/>
              <a:gd name="connsiteX1" fmla="*/ 310376 w 3826551"/>
              <a:gd name="connsiteY1" fmla="*/ 0 h 2103326"/>
              <a:gd name="connsiteX2" fmla="*/ 697282 w 3826551"/>
              <a:gd name="connsiteY2" fmla="*/ 0 h 2103326"/>
              <a:gd name="connsiteX3" fmla="*/ 1007658 w 3826551"/>
              <a:gd name="connsiteY3" fmla="*/ 0 h 2103326"/>
              <a:gd name="connsiteX4" fmla="*/ 1318034 w 3826551"/>
              <a:gd name="connsiteY4" fmla="*/ 0 h 2103326"/>
              <a:gd name="connsiteX5" fmla="*/ 1666675 w 3826551"/>
              <a:gd name="connsiteY5" fmla="*/ 0 h 2103326"/>
              <a:gd name="connsiteX6" fmla="*/ 2053582 w 3826551"/>
              <a:gd name="connsiteY6" fmla="*/ 0 h 2103326"/>
              <a:gd name="connsiteX7" fmla="*/ 2363958 w 3826551"/>
              <a:gd name="connsiteY7" fmla="*/ 0 h 2103326"/>
              <a:gd name="connsiteX8" fmla="*/ 2674333 w 3826551"/>
              <a:gd name="connsiteY8" fmla="*/ 0 h 2103326"/>
              <a:gd name="connsiteX9" fmla="*/ 2984709 w 3826551"/>
              <a:gd name="connsiteY9" fmla="*/ 0 h 2103326"/>
              <a:gd name="connsiteX10" fmla="*/ 3333350 w 3826551"/>
              <a:gd name="connsiteY10" fmla="*/ 0 h 2103326"/>
              <a:gd name="connsiteX11" fmla="*/ 3826551 w 3826551"/>
              <a:gd name="connsiteY11" fmla="*/ 0 h 2103326"/>
              <a:gd name="connsiteX12" fmla="*/ 3826551 w 3826551"/>
              <a:gd name="connsiteY12" fmla="*/ 420665 h 2103326"/>
              <a:gd name="connsiteX13" fmla="*/ 3826551 w 3826551"/>
              <a:gd name="connsiteY13" fmla="*/ 820296 h 2103326"/>
              <a:gd name="connsiteX14" fmla="*/ 3826551 w 3826551"/>
              <a:gd name="connsiteY14" fmla="*/ 1240962 h 2103326"/>
              <a:gd name="connsiteX15" fmla="*/ 3826551 w 3826551"/>
              <a:gd name="connsiteY15" fmla="*/ 1661627 h 2103326"/>
              <a:gd name="connsiteX16" fmla="*/ 3826551 w 3826551"/>
              <a:gd name="connsiteY16" fmla="*/ 2103326 h 2103326"/>
              <a:gd name="connsiteX17" fmla="*/ 3516174 w 3826551"/>
              <a:gd name="connsiteY17" fmla="*/ 2103326 h 2103326"/>
              <a:gd name="connsiteX18" fmla="*/ 3205799 w 3826551"/>
              <a:gd name="connsiteY18" fmla="*/ 2103326 h 2103326"/>
              <a:gd name="connsiteX19" fmla="*/ 2818892 w 3826551"/>
              <a:gd name="connsiteY19" fmla="*/ 2103326 h 2103326"/>
              <a:gd name="connsiteX20" fmla="*/ 2470251 w 3826551"/>
              <a:gd name="connsiteY20" fmla="*/ 2103326 h 2103326"/>
              <a:gd name="connsiteX21" fmla="*/ 1968547 w 3826551"/>
              <a:gd name="connsiteY21" fmla="*/ 2103326 h 2103326"/>
              <a:gd name="connsiteX22" fmla="*/ 1543375 w 3826551"/>
              <a:gd name="connsiteY22" fmla="*/ 2103326 h 2103326"/>
              <a:gd name="connsiteX23" fmla="*/ 1118203 w 3826551"/>
              <a:gd name="connsiteY23" fmla="*/ 2103326 h 2103326"/>
              <a:gd name="connsiteX24" fmla="*/ 616499 w 3826551"/>
              <a:gd name="connsiteY24" fmla="*/ 2103326 h 2103326"/>
              <a:gd name="connsiteX25" fmla="*/ 0 w 3826551"/>
              <a:gd name="connsiteY25" fmla="*/ 2103326 h 2103326"/>
              <a:gd name="connsiteX26" fmla="*/ 0 w 3826551"/>
              <a:gd name="connsiteY26" fmla="*/ 1724727 h 2103326"/>
              <a:gd name="connsiteX27" fmla="*/ 0 w 3826551"/>
              <a:gd name="connsiteY27" fmla="*/ 1346128 h 2103326"/>
              <a:gd name="connsiteX28" fmla="*/ 0 w 3826551"/>
              <a:gd name="connsiteY28" fmla="*/ 904430 h 2103326"/>
              <a:gd name="connsiteX29" fmla="*/ 0 w 3826551"/>
              <a:gd name="connsiteY29" fmla="*/ 525831 h 2103326"/>
              <a:gd name="connsiteX30" fmla="*/ 0 w 3826551"/>
              <a:gd name="connsiteY30" fmla="*/ 0 h 2103326"/>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26551" h="2103326" fill="none" extrusionOk="0">
                <a:moveTo>
                  <a:pt x="0" y="0"/>
                </a:moveTo>
                <a:cubicBezTo>
                  <a:pt x="191330" y="-40555"/>
                  <a:pt x="242333" y="62146"/>
                  <a:pt x="425172" y="0"/>
                </a:cubicBezTo>
                <a:cubicBezTo>
                  <a:pt x="559602" y="-27051"/>
                  <a:pt x="652682" y="43295"/>
                  <a:pt x="735548" y="0"/>
                </a:cubicBezTo>
                <a:cubicBezTo>
                  <a:pt x="833764" y="-26929"/>
                  <a:pt x="976475" y="-29569"/>
                  <a:pt x="1160720" y="0"/>
                </a:cubicBezTo>
                <a:cubicBezTo>
                  <a:pt x="1353186" y="-30815"/>
                  <a:pt x="1358670" y="38790"/>
                  <a:pt x="1547627" y="0"/>
                </a:cubicBezTo>
                <a:cubicBezTo>
                  <a:pt x="1715983" y="-8446"/>
                  <a:pt x="1811413" y="530"/>
                  <a:pt x="1858003" y="0"/>
                </a:cubicBezTo>
                <a:cubicBezTo>
                  <a:pt x="1970528" y="7159"/>
                  <a:pt x="2212984" y="-27118"/>
                  <a:pt x="2321441" y="0"/>
                </a:cubicBezTo>
                <a:cubicBezTo>
                  <a:pt x="2483339" y="-3914"/>
                  <a:pt x="2616360" y="86208"/>
                  <a:pt x="2823143" y="0"/>
                </a:cubicBezTo>
                <a:cubicBezTo>
                  <a:pt x="3044044" y="-17844"/>
                  <a:pt x="3180592" y="22849"/>
                  <a:pt x="3248316" y="0"/>
                </a:cubicBezTo>
                <a:cubicBezTo>
                  <a:pt x="3420068" y="586"/>
                  <a:pt x="3569889" y="-52225"/>
                  <a:pt x="3826551" y="0"/>
                </a:cubicBezTo>
                <a:cubicBezTo>
                  <a:pt x="3934836" y="123636"/>
                  <a:pt x="3849100" y="264574"/>
                  <a:pt x="3826551" y="441698"/>
                </a:cubicBezTo>
                <a:cubicBezTo>
                  <a:pt x="3825798" y="568988"/>
                  <a:pt x="3824346" y="610683"/>
                  <a:pt x="3826551" y="799264"/>
                </a:cubicBezTo>
                <a:cubicBezTo>
                  <a:pt x="3853945" y="947477"/>
                  <a:pt x="3812129" y="1053433"/>
                  <a:pt x="3826551" y="1156829"/>
                </a:cubicBezTo>
                <a:cubicBezTo>
                  <a:pt x="3808914" y="1271047"/>
                  <a:pt x="3794567" y="1379034"/>
                  <a:pt x="3826551" y="1577494"/>
                </a:cubicBezTo>
                <a:cubicBezTo>
                  <a:pt x="3918722" y="1713450"/>
                  <a:pt x="3818899" y="1909938"/>
                  <a:pt x="3826551" y="2103326"/>
                </a:cubicBezTo>
                <a:cubicBezTo>
                  <a:pt x="3708407" y="2115037"/>
                  <a:pt x="3549251" y="2079177"/>
                  <a:pt x="3363113" y="2103326"/>
                </a:cubicBezTo>
                <a:cubicBezTo>
                  <a:pt x="3124830" y="2095789"/>
                  <a:pt x="3051795" y="2067714"/>
                  <a:pt x="2937940" y="2103326"/>
                </a:cubicBezTo>
                <a:cubicBezTo>
                  <a:pt x="2896476" y="2091278"/>
                  <a:pt x="2659070" y="2072713"/>
                  <a:pt x="2436237" y="2103326"/>
                </a:cubicBezTo>
                <a:cubicBezTo>
                  <a:pt x="2250472" y="2117788"/>
                  <a:pt x="2218608" y="2067980"/>
                  <a:pt x="2087596" y="2103326"/>
                </a:cubicBezTo>
                <a:cubicBezTo>
                  <a:pt x="2021703" y="2137101"/>
                  <a:pt x="1826863" y="2043344"/>
                  <a:pt x="1662424" y="2103326"/>
                </a:cubicBezTo>
                <a:cubicBezTo>
                  <a:pt x="1491725" y="2158400"/>
                  <a:pt x="1291804" y="2101584"/>
                  <a:pt x="1160720" y="2103326"/>
                </a:cubicBezTo>
                <a:cubicBezTo>
                  <a:pt x="1026189" y="2147115"/>
                  <a:pt x="968227" y="2061228"/>
                  <a:pt x="812078" y="2103326"/>
                </a:cubicBezTo>
                <a:cubicBezTo>
                  <a:pt x="699454" y="2174915"/>
                  <a:pt x="495342" y="2050225"/>
                  <a:pt x="386906" y="2103326"/>
                </a:cubicBezTo>
                <a:cubicBezTo>
                  <a:pt x="249006" y="2139803"/>
                  <a:pt x="148724" y="2048035"/>
                  <a:pt x="0" y="2103326"/>
                </a:cubicBezTo>
                <a:cubicBezTo>
                  <a:pt x="-105883" y="1929963"/>
                  <a:pt x="21258" y="1862508"/>
                  <a:pt x="0" y="1640594"/>
                </a:cubicBezTo>
                <a:cubicBezTo>
                  <a:pt x="-39334" y="1441897"/>
                  <a:pt x="-6178" y="1389321"/>
                  <a:pt x="0" y="1198895"/>
                </a:cubicBezTo>
                <a:cubicBezTo>
                  <a:pt x="-12707" y="1015018"/>
                  <a:pt x="57060" y="873687"/>
                  <a:pt x="0" y="820296"/>
                </a:cubicBezTo>
                <a:cubicBezTo>
                  <a:pt x="-10856" y="684996"/>
                  <a:pt x="207" y="511521"/>
                  <a:pt x="0" y="399631"/>
                </a:cubicBezTo>
                <a:cubicBezTo>
                  <a:pt x="-2579" y="209656"/>
                  <a:pt x="36047" y="191177"/>
                  <a:pt x="0" y="0"/>
                </a:cubicBezTo>
                <a:close/>
              </a:path>
              <a:path w="3826551" h="2103326" stroke="0" extrusionOk="0">
                <a:moveTo>
                  <a:pt x="0" y="0"/>
                </a:moveTo>
                <a:cubicBezTo>
                  <a:pt x="55156" y="-36095"/>
                  <a:pt x="204516" y="47047"/>
                  <a:pt x="310376" y="0"/>
                </a:cubicBezTo>
                <a:cubicBezTo>
                  <a:pt x="317719" y="-39772"/>
                  <a:pt x="474726" y="20505"/>
                  <a:pt x="697282" y="0"/>
                </a:cubicBezTo>
                <a:cubicBezTo>
                  <a:pt x="822132" y="-35697"/>
                  <a:pt x="903709" y="40309"/>
                  <a:pt x="1007658" y="0"/>
                </a:cubicBezTo>
                <a:cubicBezTo>
                  <a:pt x="1081324" y="-6398"/>
                  <a:pt x="1262382" y="39917"/>
                  <a:pt x="1318034" y="0"/>
                </a:cubicBezTo>
                <a:cubicBezTo>
                  <a:pt x="1374696" y="-32325"/>
                  <a:pt x="1590875" y="6656"/>
                  <a:pt x="1666675" y="0"/>
                </a:cubicBezTo>
                <a:cubicBezTo>
                  <a:pt x="1756979" y="-3446"/>
                  <a:pt x="1814101" y="5995"/>
                  <a:pt x="2053582" y="0"/>
                </a:cubicBezTo>
                <a:cubicBezTo>
                  <a:pt x="2243620" y="4360"/>
                  <a:pt x="2281984" y="15759"/>
                  <a:pt x="2363958" y="0"/>
                </a:cubicBezTo>
                <a:cubicBezTo>
                  <a:pt x="2464169" y="-1628"/>
                  <a:pt x="2560631" y="5242"/>
                  <a:pt x="2674333" y="0"/>
                </a:cubicBezTo>
                <a:cubicBezTo>
                  <a:pt x="2746985" y="-12060"/>
                  <a:pt x="2921429" y="18643"/>
                  <a:pt x="2984709" y="0"/>
                </a:cubicBezTo>
                <a:cubicBezTo>
                  <a:pt x="3066842" y="9618"/>
                  <a:pt x="3145277" y="-37603"/>
                  <a:pt x="3333350" y="0"/>
                </a:cubicBezTo>
                <a:cubicBezTo>
                  <a:pt x="3420340" y="42413"/>
                  <a:pt x="3639573" y="7555"/>
                  <a:pt x="3826551" y="0"/>
                </a:cubicBezTo>
                <a:cubicBezTo>
                  <a:pt x="3849161" y="208801"/>
                  <a:pt x="3831263" y="229797"/>
                  <a:pt x="3826551" y="420665"/>
                </a:cubicBezTo>
                <a:cubicBezTo>
                  <a:pt x="3849249" y="613708"/>
                  <a:pt x="3797011" y="656221"/>
                  <a:pt x="3826551" y="820296"/>
                </a:cubicBezTo>
                <a:cubicBezTo>
                  <a:pt x="3818682" y="976033"/>
                  <a:pt x="3774797" y="1094421"/>
                  <a:pt x="3826551" y="1240962"/>
                </a:cubicBezTo>
                <a:cubicBezTo>
                  <a:pt x="3830791" y="1388543"/>
                  <a:pt x="3811675" y="1444770"/>
                  <a:pt x="3826551" y="1661627"/>
                </a:cubicBezTo>
                <a:cubicBezTo>
                  <a:pt x="3893200" y="1852570"/>
                  <a:pt x="3736827" y="1934947"/>
                  <a:pt x="3826551" y="2103326"/>
                </a:cubicBezTo>
                <a:cubicBezTo>
                  <a:pt x="3785907" y="2103462"/>
                  <a:pt x="3574106" y="2066498"/>
                  <a:pt x="3516174" y="2103326"/>
                </a:cubicBezTo>
                <a:cubicBezTo>
                  <a:pt x="3414275" y="2124576"/>
                  <a:pt x="3274492" y="2090717"/>
                  <a:pt x="3205799" y="2103326"/>
                </a:cubicBezTo>
                <a:cubicBezTo>
                  <a:pt x="3107663" y="2166859"/>
                  <a:pt x="2983051" y="2000720"/>
                  <a:pt x="2818892" y="2103326"/>
                </a:cubicBezTo>
                <a:cubicBezTo>
                  <a:pt x="2641261" y="2143774"/>
                  <a:pt x="2572185" y="2101245"/>
                  <a:pt x="2470251" y="2103326"/>
                </a:cubicBezTo>
                <a:cubicBezTo>
                  <a:pt x="2294156" y="2150247"/>
                  <a:pt x="2219951" y="2100583"/>
                  <a:pt x="1968547" y="2103326"/>
                </a:cubicBezTo>
                <a:cubicBezTo>
                  <a:pt x="1780929" y="2152331"/>
                  <a:pt x="1731368" y="2041402"/>
                  <a:pt x="1543375" y="2103326"/>
                </a:cubicBezTo>
                <a:cubicBezTo>
                  <a:pt x="1356729" y="2153575"/>
                  <a:pt x="1299242" y="2041981"/>
                  <a:pt x="1118203" y="2103326"/>
                </a:cubicBezTo>
                <a:cubicBezTo>
                  <a:pt x="1011336" y="2190109"/>
                  <a:pt x="733685" y="2079061"/>
                  <a:pt x="616499" y="2103326"/>
                </a:cubicBezTo>
                <a:cubicBezTo>
                  <a:pt x="417549" y="2156163"/>
                  <a:pt x="258981" y="1988758"/>
                  <a:pt x="0" y="2103326"/>
                </a:cubicBezTo>
                <a:cubicBezTo>
                  <a:pt x="23891" y="1960715"/>
                  <a:pt x="43362" y="1879332"/>
                  <a:pt x="0" y="1724727"/>
                </a:cubicBezTo>
                <a:cubicBezTo>
                  <a:pt x="-39244" y="1563348"/>
                  <a:pt x="81639" y="1469474"/>
                  <a:pt x="0" y="1346128"/>
                </a:cubicBezTo>
                <a:cubicBezTo>
                  <a:pt x="-57730" y="1220325"/>
                  <a:pt x="23447" y="1041702"/>
                  <a:pt x="0" y="904430"/>
                </a:cubicBezTo>
                <a:cubicBezTo>
                  <a:pt x="-44831" y="736601"/>
                  <a:pt x="-20485" y="631614"/>
                  <a:pt x="0" y="525831"/>
                </a:cubicBezTo>
                <a:cubicBezTo>
                  <a:pt x="-33849" y="413963"/>
                  <a:pt x="21364" y="106266"/>
                  <a:pt x="0" y="0"/>
                </a:cubicBezTo>
                <a:close/>
              </a:path>
              <a:path w="3826551" h="2103326" fill="none" stroke="0" extrusionOk="0">
                <a:moveTo>
                  <a:pt x="0" y="0"/>
                </a:moveTo>
                <a:cubicBezTo>
                  <a:pt x="190301" y="-53120"/>
                  <a:pt x="254506" y="56158"/>
                  <a:pt x="425172" y="0"/>
                </a:cubicBezTo>
                <a:cubicBezTo>
                  <a:pt x="572261" y="-58306"/>
                  <a:pt x="602752" y="13572"/>
                  <a:pt x="735548" y="0"/>
                </a:cubicBezTo>
                <a:cubicBezTo>
                  <a:pt x="861887" y="-9690"/>
                  <a:pt x="927622" y="12800"/>
                  <a:pt x="1160720" y="0"/>
                </a:cubicBezTo>
                <a:cubicBezTo>
                  <a:pt x="1374382" y="-33605"/>
                  <a:pt x="1388793" y="50239"/>
                  <a:pt x="1547627" y="0"/>
                </a:cubicBezTo>
                <a:cubicBezTo>
                  <a:pt x="1712464" y="-35265"/>
                  <a:pt x="1782505" y="-23757"/>
                  <a:pt x="1858003" y="0"/>
                </a:cubicBezTo>
                <a:cubicBezTo>
                  <a:pt x="1926558" y="-7671"/>
                  <a:pt x="2227337" y="14008"/>
                  <a:pt x="2321441" y="0"/>
                </a:cubicBezTo>
                <a:cubicBezTo>
                  <a:pt x="2430557" y="35896"/>
                  <a:pt x="2591262" y="36719"/>
                  <a:pt x="2823143" y="0"/>
                </a:cubicBezTo>
                <a:cubicBezTo>
                  <a:pt x="3069699" y="-33783"/>
                  <a:pt x="3159749" y="46364"/>
                  <a:pt x="3248316" y="0"/>
                </a:cubicBezTo>
                <a:cubicBezTo>
                  <a:pt x="3368042" y="-48167"/>
                  <a:pt x="3545326" y="54058"/>
                  <a:pt x="3826551" y="0"/>
                </a:cubicBezTo>
                <a:cubicBezTo>
                  <a:pt x="3886690" y="164154"/>
                  <a:pt x="3838123" y="327292"/>
                  <a:pt x="3826551" y="441698"/>
                </a:cubicBezTo>
                <a:cubicBezTo>
                  <a:pt x="3840275" y="583287"/>
                  <a:pt x="3804866" y="624035"/>
                  <a:pt x="3826551" y="799264"/>
                </a:cubicBezTo>
                <a:cubicBezTo>
                  <a:pt x="3828550" y="977698"/>
                  <a:pt x="3791105" y="1019877"/>
                  <a:pt x="3826551" y="1156829"/>
                </a:cubicBezTo>
                <a:cubicBezTo>
                  <a:pt x="3796590" y="1294019"/>
                  <a:pt x="3780966" y="1435926"/>
                  <a:pt x="3826551" y="1577494"/>
                </a:cubicBezTo>
                <a:cubicBezTo>
                  <a:pt x="3886659" y="1712731"/>
                  <a:pt x="3814088" y="1915970"/>
                  <a:pt x="3826551" y="2103326"/>
                </a:cubicBezTo>
                <a:cubicBezTo>
                  <a:pt x="3692223" y="2110728"/>
                  <a:pt x="3589838" y="2096605"/>
                  <a:pt x="3363113" y="2103326"/>
                </a:cubicBezTo>
                <a:cubicBezTo>
                  <a:pt x="3136027" y="2120622"/>
                  <a:pt x="3070282" y="2080465"/>
                  <a:pt x="2937940" y="2103326"/>
                </a:cubicBezTo>
                <a:cubicBezTo>
                  <a:pt x="2751513" y="2137733"/>
                  <a:pt x="2635938" y="2146590"/>
                  <a:pt x="2436237" y="2103326"/>
                </a:cubicBezTo>
                <a:cubicBezTo>
                  <a:pt x="2312834" y="2126424"/>
                  <a:pt x="2215348" y="2097982"/>
                  <a:pt x="2087596" y="2103326"/>
                </a:cubicBezTo>
                <a:cubicBezTo>
                  <a:pt x="1940239" y="2113287"/>
                  <a:pt x="1797535" y="1996388"/>
                  <a:pt x="1662424" y="2103326"/>
                </a:cubicBezTo>
                <a:cubicBezTo>
                  <a:pt x="1542356" y="2150206"/>
                  <a:pt x="1345228" y="2097414"/>
                  <a:pt x="1160720" y="2103326"/>
                </a:cubicBezTo>
                <a:cubicBezTo>
                  <a:pt x="999997" y="2152621"/>
                  <a:pt x="883953" y="2063441"/>
                  <a:pt x="812078" y="2103326"/>
                </a:cubicBezTo>
                <a:cubicBezTo>
                  <a:pt x="624792" y="2139472"/>
                  <a:pt x="503890" y="2092865"/>
                  <a:pt x="386906" y="2103326"/>
                </a:cubicBezTo>
                <a:cubicBezTo>
                  <a:pt x="232809" y="2157146"/>
                  <a:pt x="140916" y="2101287"/>
                  <a:pt x="0" y="2103326"/>
                </a:cubicBezTo>
                <a:cubicBezTo>
                  <a:pt x="-22951" y="1929228"/>
                  <a:pt x="29969" y="1869871"/>
                  <a:pt x="0" y="1640594"/>
                </a:cubicBezTo>
                <a:cubicBezTo>
                  <a:pt x="-66066" y="1412941"/>
                  <a:pt x="9004" y="1351602"/>
                  <a:pt x="0" y="1198895"/>
                </a:cubicBezTo>
                <a:cubicBezTo>
                  <a:pt x="-21939" y="1036395"/>
                  <a:pt x="4978" y="938896"/>
                  <a:pt x="0" y="820296"/>
                </a:cubicBezTo>
                <a:cubicBezTo>
                  <a:pt x="6290" y="786446"/>
                  <a:pt x="16081" y="566119"/>
                  <a:pt x="0" y="399631"/>
                </a:cubicBezTo>
                <a:cubicBezTo>
                  <a:pt x="5251" y="238027"/>
                  <a:pt x="33457" y="187268"/>
                  <a:pt x="0" y="0"/>
                </a:cubicBezTo>
                <a:close/>
              </a:path>
              <a:path w="3826551" h="2103326" fill="none" stroke="0" extrusionOk="0">
                <a:moveTo>
                  <a:pt x="0" y="0"/>
                </a:moveTo>
                <a:cubicBezTo>
                  <a:pt x="171861" y="-37929"/>
                  <a:pt x="229871" y="63483"/>
                  <a:pt x="425172" y="0"/>
                </a:cubicBezTo>
                <a:cubicBezTo>
                  <a:pt x="563061" y="-50708"/>
                  <a:pt x="631576" y="23397"/>
                  <a:pt x="735548" y="0"/>
                </a:cubicBezTo>
                <a:cubicBezTo>
                  <a:pt x="853225" y="-12873"/>
                  <a:pt x="946748" y="-15734"/>
                  <a:pt x="1160720" y="0"/>
                </a:cubicBezTo>
                <a:cubicBezTo>
                  <a:pt x="1357289" y="-30021"/>
                  <a:pt x="1373534" y="41531"/>
                  <a:pt x="1547627" y="0"/>
                </a:cubicBezTo>
                <a:cubicBezTo>
                  <a:pt x="1703654" y="-20867"/>
                  <a:pt x="1801905" y="-9033"/>
                  <a:pt x="1858003" y="0"/>
                </a:cubicBezTo>
                <a:cubicBezTo>
                  <a:pt x="1967827" y="7252"/>
                  <a:pt x="2228870" y="3369"/>
                  <a:pt x="2321441" y="0"/>
                </a:cubicBezTo>
                <a:cubicBezTo>
                  <a:pt x="2457812" y="14214"/>
                  <a:pt x="2571152" y="39949"/>
                  <a:pt x="2823143" y="0"/>
                </a:cubicBezTo>
                <a:cubicBezTo>
                  <a:pt x="3054024" y="-19564"/>
                  <a:pt x="3183406" y="44616"/>
                  <a:pt x="3248316" y="0"/>
                </a:cubicBezTo>
                <a:cubicBezTo>
                  <a:pt x="3388445" y="-43054"/>
                  <a:pt x="3600252" y="-6553"/>
                  <a:pt x="3826551" y="0"/>
                </a:cubicBezTo>
                <a:cubicBezTo>
                  <a:pt x="3905691" y="142266"/>
                  <a:pt x="3864110" y="292781"/>
                  <a:pt x="3826551" y="441698"/>
                </a:cubicBezTo>
                <a:cubicBezTo>
                  <a:pt x="3829199" y="576280"/>
                  <a:pt x="3813476" y="611863"/>
                  <a:pt x="3826551" y="799264"/>
                </a:cubicBezTo>
                <a:cubicBezTo>
                  <a:pt x="3836902" y="969136"/>
                  <a:pt x="3807206" y="1036821"/>
                  <a:pt x="3826551" y="1156829"/>
                </a:cubicBezTo>
                <a:cubicBezTo>
                  <a:pt x="3815329" y="1282520"/>
                  <a:pt x="3791520" y="1454345"/>
                  <a:pt x="3826551" y="1577494"/>
                </a:cubicBezTo>
                <a:cubicBezTo>
                  <a:pt x="3906684" y="1720789"/>
                  <a:pt x="3808496" y="1951235"/>
                  <a:pt x="3826551" y="2103326"/>
                </a:cubicBezTo>
                <a:cubicBezTo>
                  <a:pt x="3680894" y="2109345"/>
                  <a:pt x="3534908" y="2074791"/>
                  <a:pt x="3363113" y="2103326"/>
                </a:cubicBezTo>
                <a:cubicBezTo>
                  <a:pt x="3128572" y="2094756"/>
                  <a:pt x="3063024" y="2077195"/>
                  <a:pt x="2937940" y="2103326"/>
                </a:cubicBezTo>
                <a:cubicBezTo>
                  <a:pt x="2804419" y="2115082"/>
                  <a:pt x="2657009" y="2114578"/>
                  <a:pt x="2436237" y="2103326"/>
                </a:cubicBezTo>
                <a:cubicBezTo>
                  <a:pt x="2268995" y="2114422"/>
                  <a:pt x="2214659" y="2079267"/>
                  <a:pt x="2087596" y="2103326"/>
                </a:cubicBezTo>
                <a:cubicBezTo>
                  <a:pt x="1998176" y="2132685"/>
                  <a:pt x="1830070" y="2008905"/>
                  <a:pt x="1662424" y="2103326"/>
                </a:cubicBezTo>
                <a:cubicBezTo>
                  <a:pt x="1531287" y="2166473"/>
                  <a:pt x="1326857" y="2078429"/>
                  <a:pt x="1160720" y="2103326"/>
                </a:cubicBezTo>
                <a:cubicBezTo>
                  <a:pt x="1031609" y="2134565"/>
                  <a:pt x="931949" y="2063116"/>
                  <a:pt x="812078" y="2103326"/>
                </a:cubicBezTo>
                <a:cubicBezTo>
                  <a:pt x="683089" y="2144164"/>
                  <a:pt x="512201" y="2026193"/>
                  <a:pt x="386906" y="2103326"/>
                </a:cubicBezTo>
                <a:cubicBezTo>
                  <a:pt x="248493" y="2136994"/>
                  <a:pt x="137863" y="2086941"/>
                  <a:pt x="0" y="2103326"/>
                </a:cubicBezTo>
                <a:cubicBezTo>
                  <a:pt x="-36621" y="1924915"/>
                  <a:pt x="41748" y="1859783"/>
                  <a:pt x="0" y="1640594"/>
                </a:cubicBezTo>
                <a:cubicBezTo>
                  <a:pt x="-41329" y="1415921"/>
                  <a:pt x="4620" y="1383244"/>
                  <a:pt x="0" y="1198895"/>
                </a:cubicBezTo>
                <a:cubicBezTo>
                  <a:pt x="-24344" y="1033094"/>
                  <a:pt x="28519" y="900723"/>
                  <a:pt x="0" y="820296"/>
                </a:cubicBezTo>
                <a:cubicBezTo>
                  <a:pt x="-21232" y="707663"/>
                  <a:pt x="3061" y="528301"/>
                  <a:pt x="0" y="399631"/>
                </a:cubicBezTo>
                <a:cubicBezTo>
                  <a:pt x="3655" y="224788"/>
                  <a:pt x="40380" y="191847"/>
                  <a:pt x="0" y="0"/>
                </a:cubicBezTo>
                <a:close/>
              </a:path>
            </a:pathLst>
          </a:custGeom>
          <a:solidFill>
            <a:schemeClr val="bg1"/>
          </a:solidFill>
          <a:ln w="19050">
            <a:solidFill>
              <a:schemeClr val="tx1">
                <a:lumMod val="50000"/>
                <a:lumOff val="50000"/>
              </a:schemeClr>
            </a:solidFill>
            <a:extLst>
              <a:ext uri="{C807C97D-BFC1-408E-A445-0C87EB9F89A2}">
                <ask:lineSketchStyleProps xmlns:ask="http://schemas.microsoft.com/office/drawing/2018/sketchyshapes" sd="166761993">
                  <a:custGeom>
                    <a:avLst/>
                    <a:gdLst>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 name="connsiteX0" fmla="*/ 0 w 3826551"/>
                      <a:gd name="connsiteY0" fmla="*/ 0 h 2103326"/>
                      <a:gd name="connsiteX1" fmla="*/ 310376 w 3826551"/>
                      <a:gd name="connsiteY1" fmla="*/ 0 h 2103326"/>
                      <a:gd name="connsiteX2" fmla="*/ 697282 w 3826551"/>
                      <a:gd name="connsiteY2" fmla="*/ 0 h 2103326"/>
                      <a:gd name="connsiteX3" fmla="*/ 1007658 w 3826551"/>
                      <a:gd name="connsiteY3" fmla="*/ 0 h 2103326"/>
                      <a:gd name="connsiteX4" fmla="*/ 1318034 w 3826551"/>
                      <a:gd name="connsiteY4" fmla="*/ 0 h 2103326"/>
                      <a:gd name="connsiteX5" fmla="*/ 1666675 w 3826551"/>
                      <a:gd name="connsiteY5" fmla="*/ 0 h 2103326"/>
                      <a:gd name="connsiteX6" fmla="*/ 2053582 w 3826551"/>
                      <a:gd name="connsiteY6" fmla="*/ 0 h 2103326"/>
                      <a:gd name="connsiteX7" fmla="*/ 2363958 w 3826551"/>
                      <a:gd name="connsiteY7" fmla="*/ 0 h 2103326"/>
                      <a:gd name="connsiteX8" fmla="*/ 2674333 w 3826551"/>
                      <a:gd name="connsiteY8" fmla="*/ 0 h 2103326"/>
                      <a:gd name="connsiteX9" fmla="*/ 2984709 w 3826551"/>
                      <a:gd name="connsiteY9" fmla="*/ 0 h 2103326"/>
                      <a:gd name="connsiteX10" fmla="*/ 3333350 w 3826551"/>
                      <a:gd name="connsiteY10" fmla="*/ 0 h 2103326"/>
                      <a:gd name="connsiteX11" fmla="*/ 3826551 w 3826551"/>
                      <a:gd name="connsiteY11" fmla="*/ 0 h 2103326"/>
                      <a:gd name="connsiteX12" fmla="*/ 3826551 w 3826551"/>
                      <a:gd name="connsiteY12" fmla="*/ 420665 h 2103326"/>
                      <a:gd name="connsiteX13" fmla="*/ 3826551 w 3826551"/>
                      <a:gd name="connsiteY13" fmla="*/ 820296 h 2103326"/>
                      <a:gd name="connsiteX14" fmla="*/ 3826551 w 3826551"/>
                      <a:gd name="connsiteY14" fmla="*/ 1240962 h 2103326"/>
                      <a:gd name="connsiteX15" fmla="*/ 3826551 w 3826551"/>
                      <a:gd name="connsiteY15" fmla="*/ 1661627 h 2103326"/>
                      <a:gd name="connsiteX16" fmla="*/ 3826551 w 3826551"/>
                      <a:gd name="connsiteY16" fmla="*/ 2103326 h 2103326"/>
                      <a:gd name="connsiteX17" fmla="*/ 3516174 w 3826551"/>
                      <a:gd name="connsiteY17" fmla="*/ 2103326 h 2103326"/>
                      <a:gd name="connsiteX18" fmla="*/ 3205799 w 3826551"/>
                      <a:gd name="connsiteY18" fmla="*/ 2103326 h 2103326"/>
                      <a:gd name="connsiteX19" fmla="*/ 2818892 w 3826551"/>
                      <a:gd name="connsiteY19" fmla="*/ 2103326 h 2103326"/>
                      <a:gd name="connsiteX20" fmla="*/ 2470251 w 3826551"/>
                      <a:gd name="connsiteY20" fmla="*/ 2103326 h 2103326"/>
                      <a:gd name="connsiteX21" fmla="*/ 1968547 w 3826551"/>
                      <a:gd name="connsiteY21" fmla="*/ 2103326 h 2103326"/>
                      <a:gd name="connsiteX22" fmla="*/ 1543375 w 3826551"/>
                      <a:gd name="connsiteY22" fmla="*/ 2103326 h 2103326"/>
                      <a:gd name="connsiteX23" fmla="*/ 1118203 w 3826551"/>
                      <a:gd name="connsiteY23" fmla="*/ 2103326 h 2103326"/>
                      <a:gd name="connsiteX24" fmla="*/ 616499 w 3826551"/>
                      <a:gd name="connsiteY24" fmla="*/ 2103326 h 2103326"/>
                      <a:gd name="connsiteX25" fmla="*/ 0 w 3826551"/>
                      <a:gd name="connsiteY25" fmla="*/ 2103326 h 2103326"/>
                      <a:gd name="connsiteX26" fmla="*/ 0 w 3826551"/>
                      <a:gd name="connsiteY26" fmla="*/ 1724727 h 2103326"/>
                      <a:gd name="connsiteX27" fmla="*/ 0 w 3826551"/>
                      <a:gd name="connsiteY27" fmla="*/ 1346128 h 2103326"/>
                      <a:gd name="connsiteX28" fmla="*/ 0 w 3826551"/>
                      <a:gd name="connsiteY28" fmla="*/ 904430 h 2103326"/>
                      <a:gd name="connsiteX29" fmla="*/ 0 w 3826551"/>
                      <a:gd name="connsiteY29" fmla="*/ 525831 h 2103326"/>
                      <a:gd name="connsiteX30" fmla="*/ 0 w 3826551"/>
                      <a:gd name="connsiteY30" fmla="*/ 0 h 21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6551" h="2103326" fill="none" extrusionOk="0">
                        <a:moveTo>
                          <a:pt x="0" y="0"/>
                        </a:moveTo>
                        <a:cubicBezTo>
                          <a:pt x="166769" y="-26561"/>
                          <a:pt x="246175" y="59861"/>
                          <a:pt x="425172" y="0"/>
                        </a:cubicBezTo>
                        <a:cubicBezTo>
                          <a:pt x="565156" y="-32469"/>
                          <a:pt x="637273" y="23682"/>
                          <a:pt x="735548" y="0"/>
                        </a:cubicBezTo>
                        <a:cubicBezTo>
                          <a:pt x="839832" y="-17442"/>
                          <a:pt x="967244" y="-3884"/>
                          <a:pt x="1160720" y="0"/>
                        </a:cubicBezTo>
                        <a:cubicBezTo>
                          <a:pt x="1356238" y="-28322"/>
                          <a:pt x="1369713" y="41642"/>
                          <a:pt x="1547627" y="0"/>
                        </a:cubicBezTo>
                        <a:cubicBezTo>
                          <a:pt x="1717321" y="-26778"/>
                          <a:pt x="1793891" y="768"/>
                          <a:pt x="1858003" y="0"/>
                        </a:cubicBezTo>
                        <a:cubicBezTo>
                          <a:pt x="1951175" y="3294"/>
                          <a:pt x="2219598" y="-3464"/>
                          <a:pt x="2321441" y="0"/>
                        </a:cubicBezTo>
                        <a:cubicBezTo>
                          <a:pt x="2455052" y="-6099"/>
                          <a:pt x="2610961" y="42520"/>
                          <a:pt x="2823143" y="0"/>
                        </a:cubicBezTo>
                        <a:cubicBezTo>
                          <a:pt x="3040787" y="-19036"/>
                          <a:pt x="3175417" y="24809"/>
                          <a:pt x="3248316" y="0"/>
                        </a:cubicBezTo>
                        <a:cubicBezTo>
                          <a:pt x="3394047" y="-11262"/>
                          <a:pt x="3608328" y="-4515"/>
                          <a:pt x="3826551" y="0"/>
                        </a:cubicBezTo>
                        <a:cubicBezTo>
                          <a:pt x="3902220" y="138575"/>
                          <a:pt x="3840218" y="277785"/>
                          <a:pt x="3826551" y="441698"/>
                        </a:cubicBezTo>
                        <a:cubicBezTo>
                          <a:pt x="3829100" y="573610"/>
                          <a:pt x="3816440" y="620636"/>
                          <a:pt x="3826551" y="799264"/>
                        </a:cubicBezTo>
                        <a:cubicBezTo>
                          <a:pt x="3845707" y="965214"/>
                          <a:pt x="3808360" y="1049001"/>
                          <a:pt x="3826551" y="1156829"/>
                        </a:cubicBezTo>
                        <a:cubicBezTo>
                          <a:pt x="3851277" y="1279504"/>
                          <a:pt x="3780859" y="1423269"/>
                          <a:pt x="3826551" y="1577494"/>
                        </a:cubicBezTo>
                        <a:cubicBezTo>
                          <a:pt x="3901191" y="1717363"/>
                          <a:pt x="3813260" y="1904717"/>
                          <a:pt x="3826551" y="2103326"/>
                        </a:cubicBezTo>
                        <a:cubicBezTo>
                          <a:pt x="3689272" y="2122236"/>
                          <a:pt x="3566017" y="2085723"/>
                          <a:pt x="3363113" y="2103326"/>
                        </a:cubicBezTo>
                        <a:cubicBezTo>
                          <a:pt x="3128120" y="2099745"/>
                          <a:pt x="3047892" y="2075461"/>
                          <a:pt x="2937940" y="2103326"/>
                        </a:cubicBezTo>
                        <a:cubicBezTo>
                          <a:pt x="2851795" y="2113895"/>
                          <a:pt x="2627248" y="2086611"/>
                          <a:pt x="2436237" y="2103326"/>
                        </a:cubicBezTo>
                        <a:cubicBezTo>
                          <a:pt x="2265343" y="2111271"/>
                          <a:pt x="2216731" y="2078377"/>
                          <a:pt x="2087596" y="2103326"/>
                        </a:cubicBezTo>
                        <a:cubicBezTo>
                          <a:pt x="2001351" y="2129747"/>
                          <a:pt x="1814318" y="2048960"/>
                          <a:pt x="1662424" y="2103326"/>
                        </a:cubicBezTo>
                        <a:cubicBezTo>
                          <a:pt x="1515801" y="2153482"/>
                          <a:pt x="1310325" y="2087438"/>
                          <a:pt x="1160720" y="2103326"/>
                        </a:cubicBezTo>
                        <a:cubicBezTo>
                          <a:pt x="1012812" y="2142179"/>
                          <a:pt x="952303" y="2063452"/>
                          <a:pt x="812078" y="2103326"/>
                        </a:cubicBezTo>
                        <a:cubicBezTo>
                          <a:pt x="691829" y="2144402"/>
                          <a:pt x="514151" y="2065516"/>
                          <a:pt x="386906" y="2103326"/>
                        </a:cubicBezTo>
                        <a:cubicBezTo>
                          <a:pt x="246759" y="2133266"/>
                          <a:pt x="149309" y="2067071"/>
                          <a:pt x="0" y="2103326"/>
                        </a:cubicBezTo>
                        <a:cubicBezTo>
                          <a:pt x="-68644" y="1926799"/>
                          <a:pt x="50132" y="1857615"/>
                          <a:pt x="0" y="1640594"/>
                        </a:cubicBezTo>
                        <a:cubicBezTo>
                          <a:pt x="-49044" y="1431740"/>
                          <a:pt x="-1174" y="1385874"/>
                          <a:pt x="0" y="1198895"/>
                        </a:cubicBezTo>
                        <a:cubicBezTo>
                          <a:pt x="-8067" y="1015433"/>
                          <a:pt x="50730" y="890720"/>
                          <a:pt x="0" y="820296"/>
                        </a:cubicBezTo>
                        <a:cubicBezTo>
                          <a:pt x="-26376" y="703976"/>
                          <a:pt x="4664" y="547027"/>
                          <a:pt x="0" y="399631"/>
                        </a:cubicBezTo>
                        <a:cubicBezTo>
                          <a:pt x="-5556" y="220557"/>
                          <a:pt x="34972" y="189116"/>
                          <a:pt x="0" y="0"/>
                        </a:cubicBezTo>
                        <a:close/>
                      </a:path>
                      <a:path w="3826551" h="2103326" stroke="0" extrusionOk="0">
                        <a:moveTo>
                          <a:pt x="0" y="0"/>
                        </a:moveTo>
                        <a:cubicBezTo>
                          <a:pt x="59130" y="-33671"/>
                          <a:pt x="210112" y="36834"/>
                          <a:pt x="310376" y="0"/>
                        </a:cubicBezTo>
                        <a:cubicBezTo>
                          <a:pt x="358104" y="-30162"/>
                          <a:pt x="511036" y="27915"/>
                          <a:pt x="697282" y="0"/>
                        </a:cubicBezTo>
                        <a:cubicBezTo>
                          <a:pt x="834635" y="-35239"/>
                          <a:pt x="912440" y="27047"/>
                          <a:pt x="1007658" y="0"/>
                        </a:cubicBezTo>
                        <a:cubicBezTo>
                          <a:pt x="1091411" y="-13361"/>
                          <a:pt x="1253088" y="23051"/>
                          <a:pt x="1318034" y="0"/>
                        </a:cubicBezTo>
                        <a:cubicBezTo>
                          <a:pt x="1386066" y="-15278"/>
                          <a:pt x="1592731" y="28924"/>
                          <a:pt x="1666675" y="0"/>
                        </a:cubicBezTo>
                        <a:cubicBezTo>
                          <a:pt x="1745489" y="-26091"/>
                          <a:pt x="1837195" y="5332"/>
                          <a:pt x="2053582" y="0"/>
                        </a:cubicBezTo>
                        <a:cubicBezTo>
                          <a:pt x="2237989" y="-3445"/>
                          <a:pt x="2282237" y="6330"/>
                          <a:pt x="2363958" y="0"/>
                        </a:cubicBezTo>
                        <a:cubicBezTo>
                          <a:pt x="2455564" y="-2902"/>
                          <a:pt x="2570596" y="10647"/>
                          <a:pt x="2674333" y="0"/>
                        </a:cubicBezTo>
                        <a:cubicBezTo>
                          <a:pt x="2748268" y="-12821"/>
                          <a:pt x="2917217" y="11501"/>
                          <a:pt x="2984709" y="0"/>
                        </a:cubicBezTo>
                        <a:cubicBezTo>
                          <a:pt x="3060323" y="660"/>
                          <a:pt x="3153229" y="-17687"/>
                          <a:pt x="3333350" y="0"/>
                        </a:cubicBezTo>
                        <a:cubicBezTo>
                          <a:pt x="3465292" y="18248"/>
                          <a:pt x="3654751" y="31800"/>
                          <a:pt x="3826551" y="0"/>
                        </a:cubicBezTo>
                        <a:cubicBezTo>
                          <a:pt x="3847527" y="207681"/>
                          <a:pt x="3824398" y="224725"/>
                          <a:pt x="3826551" y="420665"/>
                        </a:cubicBezTo>
                        <a:cubicBezTo>
                          <a:pt x="3840838" y="615462"/>
                          <a:pt x="3805627" y="658141"/>
                          <a:pt x="3826551" y="820296"/>
                        </a:cubicBezTo>
                        <a:cubicBezTo>
                          <a:pt x="3823924" y="977202"/>
                          <a:pt x="3788586" y="1093612"/>
                          <a:pt x="3826551" y="1240962"/>
                        </a:cubicBezTo>
                        <a:cubicBezTo>
                          <a:pt x="3834562" y="1388562"/>
                          <a:pt x="3800853" y="1452422"/>
                          <a:pt x="3826551" y="1661627"/>
                        </a:cubicBezTo>
                        <a:cubicBezTo>
                          <a:pt x="3877887" y="1855340"/>
                          <a:pt x="3765115" y="1912670"/>
                          <a:pt x="3826551" y="2103326"/>
                        </a:cubicBezTo>
                        <a:cubicBezTo>
                          <a:pt x="3771406" y="2104570"/>
                          <a:pt x="3587184" y="2075159"/>
                          <a:pt x="3516174" y="2103326"/>
                        </a:cubicBezTo>
                        <a:cubicBezTo>
                          <a:pt x="3419145" y="2124945"/>
                          <a:pt x="3287953" y="2088859"/>
                          <a:pt x="3205799" y="2103326"/>
                        </a:cubicBezTo>
                        <a:cubicBezTo>
                          <a:pt x="3112835" y="2145001"/>
                          <a:pt x="2972174" y="2036746"/>
                          <a:pt x="2818892" y="2103326"/>
                        </a:cubicBezTo>
                        <a:cubicBezTo>
                          <a:pt x="2644956" y="2143597"/>
                          <a:pt x="2574632" y="2092393"/>
                          <a:pt x="2470251" y="2103326"/>
                        </a:cubicBezTo>
                        <a:cubicBezTo>
                          <a:pt x="2327425" y="2139842"/>
                          <a:pt x="2213771" y="2095181"/>
                          <a:pt x="1968547" y="2103326"/>
                        </a:cubicBezTo>
                        <a:cubicBezTo>
                          <a:pt x="1764050" y="2144624"/>
                          <a:pt x="1741675" y="2061270"/>
                          <a:pt x="1543375" y="2103326"/>
                        </a:cubicBezTo>
                        <a:cubicBezTo>
                          <a:pt x="1348479" y="2145945"/>
                          <a:pt x="1283079" y="2048370"/>
                          <a:pt x="1118203" y="2103326"/>
                        </a:cubicBezTo>
                        <a:cubicBezTo>
                          <a:pt x="1001233" y="2180917"/>
                          <a:pt x="769403" y="2087496"/>
                          <a:pt x="616499" y="2103326"/>
                        </a:cubicBezTo>
                        <a:cubicBezTo>
                          <a:pt x="421505" y="2133764"/>
                          <a:pt x="263726" y="2016279"/>
                          <a:pt x="0" y="2103326"/>
                        </a:cubicBezTo>
                        <a:cubicBezTo>
                          <a:pt x="11934" y="1957085"/>
                          <a:pt x="38874" y="1857307"/>
                          <a:pt x="0" y="1724727"/>
                        </a:cubicBezTo>
                        <a:cubicBezTo>
                          <a:pt x="-37744" y="1580250"/>
                          <a:pt x="56628" y="1453443"/>
                          <a:pt x="0" y="1346128"/>
                        </a:cubicBezTo>
                        <a:cubicBezTo>
                          <a:pt x="-54394" y="1227934"/>
                          <a:pt x="7045" y="1054279"/>
                          <a:pt x="0" y="904430"/>
                        </a:cubicBezTo>
                        <a:cubicBezTo>
                          <a:pt x="-21541" y="744005"/>
                          <a:pt x="-1304" y="646500"/>
                          <a:pt x="0" y="525831"/>
                        </a:cubicBezTo>
                        <a:cubicBezTo>
                          <a:pt x="-25740" y="403378"/>
                          <a:pt x="24971" y="107064"/>
                          <a:pt x="0" y="0"/>
                        </a:cubicBezTo>
                        <a:close/>
                      </a:path>
                      <a:path w="3826551" h="2103326" fill="none" stroke="0" extrusionOk="0">
                        <a:moveTo>
                          <a:pt x="0" y="0"/>
                        </a:moveTo>
                        <a:cubicBezTo>
                          <a:pt x="175055" y="-49180"/>
                          <a:pt x="261028" y="46120"/>
                          <a:pt x="425172" y="0"/>
                        </a:cubicBezTo>
                        <a:cubicBezTo>
                          <a:pt x="575945" y="-45009"/>
                          <a:pt x="607140" y="8898"/>
                          <a:pt x="735548" y="0"/>
                        </a:cubicBezTo>
                        <a:cubicBezTo>
                          <a:pt x="869854" y="-1274"/>
                          <a:pt x="930949" y="6758"/>
                          <a:pt x="1160720" y="0"/>
                        </a:cubicBezTo>
                        <a:cubicBezTo>
                          <a:pt x="1367962" y="-29342"/>
                          <a:pt x="1390491" y="43050"/>
                          <a:pt x="1547627" y="0"/>
                        </a:cubicBezTo>
                        <a:cubicBezTo>
                          <a:pt x="1714494" y="-41703"/>
                          <a:pt x="1793750" y="-8930"/>
                          <a:pt x="1858003" y="0"/>
                        </a:cubicBezTo>
                        <a:cubicBezTo>
                          <a:pt x="1932479" y="-356"/>
                          <a:pt x="2239173" y="20714"/>
                          <a:pt x="2321441" y="0"/>
                        </a:cubicBezTo>
                        <a:cubicBezTo>
                          <a:pt x="2427002" y="43820"/>
                          <a:pt x="2573567" y="17781"/>
                          <a:pt x="2823143" y="0"/>
                        </a:cubicBezTo>
                        <a:cubicBezTo>
                          <a:pt x="3052294" y="-20583"/>
                          <a:pt x="3158016" y="48870"/>
                          <a:pt x="3248316" y="0"/>
                        </a:cubicBezTo>
                        <a:cubicBezTo>
                          <a:pt x="3338845" y="-67112"/>
                          <a:pt x="3603953" y="22822"/>
                          <a:pt x="3826551" y="0"/>
                        </a:cubicBezTo>
                        <a:cubicBezTo>
                          <a:pt x="3881878" y="161237"/>
                          <a:pt x="3855622" y="327525"/>
                          <a:pt x="3826551" y="441698"/>
                        </a:cubicBezTo>
                        <a:cubicBezTo>
                          <a:pt x="3831901" y="579334"/>
                          <a:pt x="3805070" y="619068"/>
                          <a:pt x="3826551" y="799264"/>
                        </a:cubicBezTo>
                        <a:cubicBezTo>
                          <a:pt x="3826380" y="976283"/>
                          <a:pt x="3793149" y="1018574"/>
                          <a:pt x="3826551" y="1156829"/>
                        </a:cubicBezTo>
                        <a:cubicBezTo>
                          <a:pt x="3815230" y="1284609"/>
                          <a:pt x="3789469" y="1464506"/>
                          <a:pt x="3826551" y="1577494"/>
                        </a:cubicBezTo>
                        <a:cubicBezTo>
                          <a:pt x="3914272" y="1747809"/>
                          <a:pt x="3789914" y="1899286"/>
                          <a:pt x="3826551" y="2103326"/>
                        </a:cubicBezTo>
                        <a:cubicBezTo>
                          <a:pt x="3672604" y="2124490"/>
                          <a:pt x="3581896" y="2092140"/>
                          <a:pt x="3363113" y="2103326"/>
                        </a:cubicBezTo>
                        <a:cubicBezTo>
                          <a:pt x="3139256" y="2107331"/>
                          <a:pt x="3059569" y="2084246"/>
                          <a:pt x="2937940" y="2103326"/>
                        </a:cubicBezTo>
                        <a:cubicBezTo>
                          <a:pt x="2785736" y="2125297"/>
                          <a:pt x="2630179" y="2132550"/>
                          <a:pt x="2436237" y="2103326"/>
                        </a:cubicBezTo>
                        <a:cubicBezTo>
                          <a:pt x="2289665" y="2117613"/>
                          <a:pt x="2206274" y="2095014"/>
                          <a:pt x="2087596" y="2103326"/>
                        </a:cubicBezTo>
                        <a:cubicBezTo>
                          <a:pt x="1948017" y="2126969"/>
                          <a:pt x="1813293" y="2024612"/>
                          <a:pt x="1662424" y="2103326"/>
                        </a:cubicBezTo>
                        <a:cubicBezTo>
                          <a:pt x="1541265" y="2166922"/>
                          <a:pt x="1342035" y="2065842"/>
                          <a:pt x="1160720" y="2103326"/>
                        </a:cubicBezTo>
                        <a:cubicBezTo>
                          <a:pt x="1006092" y="2128322"/>
                          <a:pt x="910390" y="2065729"/>
                          <a:pt x="812078" y="2103326"/>
                        </a:cubicBezTo>
                        <a:cubicBezTo>
                          <a:pt x="668243" y="2139928"/>
                          <a:pt x="527262" y="2056021"/>
                          <a:pt x="386906" y="2103326"/>
                        </a:cubicBezTo>
                        <a:cubicBezTo>
                          <a:pt x="254602" y="2149181"/>
                          <a:pt x="143851" y="2102616"/>
                          <a:pt x="0" y="2103326"/>
                        </a:cubicBezTo>
                        <a:cubicBezTo>
                          <a:pt x="-23586" y="1923825"/>
                          <a:pt x="42251" y="1860168"/>
                          <a:pt x="0" y="1640594"/>
                        </a:cubicBezTo>
                        <a:cubicBezTo>
                          <a:pt x="-53367" y="1419330"/>
                          <a:pt x="21523" y="1374261"/>
                          <a:pt x="0" y="1198895"/>
                        </a:cubicBezTo>
                        <a:cubicBezTo>
                          <a:pt x="-11485" y="1023442"/>
                          <a:pt x="19739" y="929268"/>
                          <a:pt x="0" y="820296"/>
                        </a:cubicBezTo>
                        <a:cubicBezTo>
                          <a:pt x="-4791" y="745403"/>
                          <a:pt x="5958" y="550987"/>
                          <a:pt x="0" y="399631"/>
                        </a:cubicBezTo>
                        <a:cubicBezTo>
                          <a:pt x="6305" y="234716"/>
                          <a:pt x="43470" y="186481"/>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solidFill>
                <a:schemeClr val="tx1"/>
              </a:solidFill>
              <a:latin typeface="Poppins SemiBold"/>
            </a:endParaRPr>
          </a:p>
        </p:txBody>
      </p:sp>
      <p:sp>
        <p:nvSpPr>
          <p:cNvPr id="14" name="TextBox 2">
            <a:extLst>
              <a:ext uri="{FF2B5EF4-FFF2-40B4-BE49-F238E27FC236}">
                <a16:creationId xmlns:a16="http://schemas.microsoft.com/office/drawing/2014/main" id="{29AC15F9-5C9A-2E04-8F53-98AB9FDFD37E}"/>
              </a:ext>
            </a:extLst>
          </p:cNvPr>
          <p:cNvSpPr txBox="1"/>
          <p:nvPr/>
        </p:nvSpPr>
        <p:spPr>
          <a:xfrm>
            <a:off x="5095302" y="599383"/>
            <a:ext cx="2036934" cy="107721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a:solidFill>
                  <a:schemeClr val="tx1">
                    <a:lumMod val="65000"/>
                    <a:lumOff val="35000"/>
                  </a:schemeClr>
                </a:solidFill>
                <a:latin typeface="Sofia Pro Regular"/>
                <a:ea typeface="Tahoma"/>
                <a:cs typeface="Tahoma"/>
              </a:rPr>
              <a:t>Use this doodle box to try the annotation tools whilst you wait.</a:t>
            </a:r>
            <a:endParaRPr lang="en-US">
              <a:solidFill>
                <a:schemeClr val="tx1">
                  <a:lumMod val="65000"/>
                  <a:lumOff val="35000"/>
                </a:schemeClr>
              </a:solidFill>
              <a:latin typeface="Sofia Pro Regular"/>
            </a:endParaRPr>
          </a:p>
        </p:txBody>
      </p:sp>
      <p:pic>
        <p:nvPicPr>
          <p:cNvPr id="15" name="Picture 14">
            <a:extLst>
              <a:ext uri="{FF2B5EF4-FFF2-40B4-BE49-F238E27FC236}">
                <a16:creationId xmlns:a16="http://schemas.microsoft.com/office/drawing/2014/main" id="{AA133B71-933A-5169-563C-CD0F567B44EE}"/>
              </a:ext>
            </a:extLst>
          </p:cNvPr>
          <p:cNvPicPr>
            <a:picLocks noChangeAspect="1"/>
          </p:cNvPicPr>
          <p:nvPr/>
        </p:nvPicPr>
        <p:blipFill rotWithShape="1">
          <a:blip r:embed="rId6"/>
          <a:srcRect l="73625" t="33192" b="31791"/>
          <a:stretch/>
        </p:blipFill>
        <p:spPr>
          <a:xfrm>
            <a:off x="7279313" y="539226"/>
            <a:ext cx="1431961" cy="1312114"/>
          </a:xfrm>
          <a:prstGeom prst="rect">
            <a:avLst/>
          </a:prstGeom>
          <a:solidFill>
            <a:schemeClr val="bg1"/>
          </a:solidFill>
        </p:spPr>
      </p:pic>
      <p:sp>
        <p:nvSpPr>
          <p:cNvPr id="16" name="TextBox 4">
            <a:extLst>
              <a:ext uri="{FF2B5EF4-FFF2-40B4-BE49-F238E27FC236}">
                <a16:creationId xmlns:a16="http://schemas.microsoft.com/office/drawing/2014/main" id="{A6556CFC-ED87-727C-C081-77EA464F8FC2}"/>
              </a:ext>
            </a:extLst>
          </p:cNvPr>
          <p:cNvSpPr txBox="1"/>
          <p:nvPr/>
        </p:nvSpPr>
        <p:spPr>
          <a:xfrm>
            <a:off x="7279743" y="850584"/>
            <a:ext cx="1185173" cy="93871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b="1">
                <a:solidFill>
                  <a:schemeClr val="bg1"/>
                </a:solidFill>
                <a:latin typeface="Sofia Pro Light"/>
              </a:rPr>
              <a:t>You can find the annotation tools on the right of your screen</a:t>
            </a:r>
          </a:p>
        </p:txBody>
      </p:sp>
      <p:sp>
        <p:nvSpPr>
          <p:cNvPr id="18" name="TextBox 1">
            <a:extLst>
              <a:ext uri="{FF2B5EF4-FFF2-40B4-BE49-F238E27FC236}">
                <a16:creationId xmlns:a16="http://schemas.microsoft.com/office/drawing/2014/main" id="{6E007D3B-A500-73E6-8D82-FEAE4DCB6216}"/>
              </a:ext>
            </a:extLst>
          </p:cNvPr>
          <p:cNvSpPr txBox="1"/>
          <p:nvPr/>
        </p:nvSpPr>
        <p:spPr>
          <a:xfrm>
            <a:off x="506561" y="3666732"/>
            <a:ext cx="3156112" cy="461665"/>
          </a:xfrm>
          <a:prstGeom prst="rect">
            <a:avLst/>
          </a:prstGeom>
          <a:noFill/>
        </p:spPr>
        <p:txBody>
          <a:bodyPr wrap="square" l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rgbClr val="2F336C"/>
                </a:solidFill>
                <a:latin typeface="Sofia Pro Regular" panose="020B0000000000000000" pitchFamily="34" charset="0"/>
                <a:cs typeface="Poppins" panose="02000000000000000000" pitchFamily="2" charset="77"/>
              </a:rPr>
              <a:t>If you are using social media, please tag: #Buddle, @SportEngland </a:t>
            </a:r>
          </a:p>
        </p:txBody>
      </p:sp>
      <p:sp>
        <p:nvSpPr>
          <p:cNvPr id="19" name="TextBox 1">
            <a:extLst>
              <a:ext uri="{FF2B5EF4-FFF2-40B4-BE49-F238E27FC236}">
                <a16:creationId xmlns:a16="http://schemas.microsoft.com/office/drawing/2014/main" id="{F32718C3-7800-023B-3454-A68EB50CF083}"/>
              </a:ext>
            </a:extLst>
          </p:cNvPr>
          <p:cNvSpPr txBox="1"/>
          <p:nvPr/>
        </p:nvSpPr>
        <p:spPr>
          <a:xfrm>
            <a:off x="3974862" y="3152892"/>
            <a:ext cx="3156112" cy="307777"/>
          </a:xfrm>
          <a:prstGeom prst="rect">
            <a:avLst/>
          </a:prstGeom>
          <a:noFill/>
        </p:spPr>
        <p:txBody>
          <a:bodyPr wrap="square" l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rgbClr val="2F336C"/>
                </a:solidFill>
                <a:latin typeface="Sofia Pro Regular" panose="020B0000000000000000" pitchFamily="34" charset="0"/>
                <a:cs typeface="Poppins" panose="02000000000000000000" pitchFamily="2" charset="77"/>
              </a:rPr>
              <a:t>Before we start, please ensure that:</a:t>
            </a:r>
          </a:p>
        </p:txBody>
      </p:sp>
      <p:pic>
        <p:nvPicPr>
          <p:cNvPr id="20" name="Graphic 2" descr="Radio microphone">
            <a:extLst>
              <a:ext uri="{FF2B5EF4-FFF2-40B4-BE49-F238E27FC236}">
                <a16:creationId xmlns:a16="http://schemas.microsoft.com/office/drawing/2014/main" id="{D509E250-9F47-4598-06B4-9FB6357628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8313" y="3549297"/>
            <a:ext cx="695189" cy="695189"/>
          </a:xfrm>
          <a:prstGeom prst="rect">
            <a:avLst/>
          </a:prstGeom>
        </p:spPr>
      </p:pic>
      <p:cxnSp>
        <p:nvCxnSpPr>
          <p:cNvPr id="22" name="Straight Connector 21">
            <a:extLst>
              <a:ext uri="{FF2B5EF4-FFF2-40B4-BE49-F238E27FC236}">
                <a16:creationId xmlns:a16="http://schemas.microsoft.com/office/drawing/2014/main" id="{3886A9B1-B99C-14CD-38D1-AFF35083F862}"/>
              </a:ext>
            </a:extLst>
          </p:cNvPr>
          <p:cNvCxnSpPr>
            <a:cxnSpLocks/>
          </p:cNvCxnSpPr>
          <p:nvPr/>
        </p:nvCxnSpPr>
        <p:spPr>
          <a:xfrm>
            <a:off x="3986828" y="3635547"/>
            <a:ext cx="460711" cy="5226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4">
            <a:extLst>
              <a:ext uri="{FF2B5EF4-FFF2-40B4-BE49-F238E27FC236}">
                <a16:creationId xmlns:a16="http://schemas.microsoft.com/office/drawing/2014/main" id="{3689476D-E81C-747A-9BE2-2A1CFDA6293D}"/>
              </a:ext>
            </a:extLst>
          </p:cNvPr>
          <p:cNvSpPr txBox="1"/>
          <p:nvPr/>
        </p:nvSpPr>
        <p:spPr>
          <a:xfrm>
            <a:off x="4692301" y="3635281"/>
            <a:ext cx="1578056" cy="523220"/>
          </a:xfrm>
          <a:prstGeom prst="rect">
            <a:avLst/>
          </a:prstGeom>
          <a:noFill/>
        </p:spPr>
        <p:txBody>
          <a:bodyPr wrap="square" l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rgbClr val="2F336C"/>
                </a:solidFill>
                <a:latin typeface="Sofia Pro Regular" panose="020B0000000000000000" pitchFamily="34" charset="0"/>
                <a:cs typeface="Poppins" panose="02000000000000000000" pitchFamily="2" charset="77"/>
              </a:rPr>
              <a:t>Your microphone is muted</a:t>
            </a:r>
          </a:p>
        </p:txBody>
      </p:sp>
      <p:pic>
        <p:nvPicPr>
          <p:cNvPr id="26" name="Graphic 5" descr="Chat bubble">
            <a:extLst>
              <a:ext uri="{FF2B5EF4-FFF2-40B4-BE49-F238E27FC236}">
                <a16:creationId xmlns:a16="http://schemas.microsoft.com/office/drawing/2014/main" id="{F4B4606C-4EE7-6428-8B90-7949FED3B5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99500" y="3523857"/>
            <a:ext cx="738664" cy="738664"/>
          </a:xfrm>
          <a:prstGeom prst="rect">
            <a:avLst/>
          </a:prstGeom>
        </p:spPr>
      </p:pic>
      <p:sp>
        <p:nvSpPr>
          <p:cNvPr id="28" name="TextBox 6">
            <a:extLst>
              <a:ext uri="{FF2B5EF4-FFF2-40B4-BE49-F238E27FC236}">
                <a16:creationId xmlns:a16="http://schemas.microsoft.com/office/drawing/2014/main" id="{022E04B7-EEB4-E0E0-6BEA-E6EE733416D1}"/>
              </a:ext>
            </a:extLst>
          </p:cNvPr>
          <p:cNvSpPr txBox="1"/>
          <p:nvPr/>
        </p:nvSpPr>
        <p:spPr>
          <a:xfrm>
            <a:off x="7369551" y="3632014"/>
            <a:ext cx="1578056" cy="523220"/>
          </a:xfrm>
          <a:prstGeom prst="rect">
            <a:avLst/>
          </a:prstGeom>
          <a:noFill/>
        </p:spPr>
        <p:txBody>
          <a:bodyPr wrap="square" l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rgbClr val="2F336C"/>
                </a:solidFill>
                <a:latin typeface="Sofia Pro Regular" panose="020B0000000000000000" pitchFamily="34" charset="0"/>
                <a:cs typeface="Poppins" panose="02000000000000000000" pitchFamily="2" charset="77"/>
              </a:rPr>
              <a:t>You can see and use the chat box</a:t>
            </a:r>
          </a:p>
        </p:txBody>
      </p:sp>
    </p:spTree>
    <p:extLst>
      <p:ext uri="{BB962C8B-B14F-4D97-AF65-F5344CB8AC3E}">
        <p14:creationId xmlns:p14="http://schemas.microsoft.com/office/powerpoint/2010/main" val="577104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latin typeface="Sofia Pro Semi Bold" panose="020B0604020202020204" charset="0"/>
              </a:rPr>
              <a:t>Social Media – Do’s and Don’ts </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aphicFrame>
        <p:nvGraphicFramePr>
          <p:cNvPr id="9" name="Table 8">
            <a:extLst>
              <a:ext uri="{FF2B5EF4-FFF2-40B4-BE49-F238E27FC236}">
                <a16:creationId xmlns:a16="http://schemas.microsoft.com/office/drawing/2014/main" id="{4C0E30F0-1F12-83E2-EC70-5C6905A41CC5}"/>
              </a:ext>
            </a:extLst>
          </p:cNvPr>
          <p:cNvGraphicFramePr>
            <a:graphicFrameLocks noGrp="1"/>
          </p:cNvGraphicFramePr>
          <p:nvPr/>
        </p:nvGraphicFramePr>
        <p:xfrm>
          <a:off x="541421" y="804611"/>
          <a:ext cx="8325694" cy="3504355"/>
        </p:xfrm>
        <a:graphic>
          <a:graphicData uri="http://schemas.openxmlformats.org/drawingml/2006/table">
            <a:tbl>
              <a:tblPr firstRow="1" bandRow="1">
                <a:tableStyleId>{2D5ABB26-0587-4C30-8999-92F81FD0307C}</a:tableStyleId>
              </a:tblPr>
              <a:tblGrid>
                <a:gridCol w="4162847">
                  <a:extLst>
                    <a:ext uri="{9D8B030D-6E8A-4147-A177-3AD203B41FA5}">
                      <a16:colId xmlns:a16="http://schemas.microsoft.com/office/drawing/2014/main" val="20000"/>
                    </a:ext>
                  </a:extLst>
                </a:gridCol>
                <a:gridCol w="4162847">
                  <a:extLst>
                    <a:ext uri="{9D8B030D-6E8A-4147-A177-3AD203B41FA5}">
                      <a16:colId xmlns:a16="http://schemas.microsoft.com/office/drawing/2014/main" val="20001"/>
                    </a:ext>
                  </a:extLst>
                </a:gridCol>
              </a:tblGrid>
              <a:tr h="319195">
                <a:tc>
                  <a:txBody>
                    <a:bodyPr/>
                    <a:lstStyle/>
                    <a:p>
                      <a:pPr algn="ctr"/>
                      <a:r>
                        <a:rPr lang="en-GB" sz="1400" b="1">
                          <a:solidFill>
                            <a:schemeClr val="bg1"/>
                          </a:solidFill>
                          <a:latin typeface="Sofia Pro Light" panose="020B0604020202020204" charset="0"/>
                          <a:ea typeface="Tahoma" panose="020B0604030504040204" pitchFamily="34" charset="0"/>
                          <a:cs typeface="Tahoma" panose="020B0604030504040204" pitchFamily="34" charset="0"/>
                        </a:rPr>
                        <a:t>Do</a:t>
                      </a:r>
                    </a:p>
                  </a:txBody>
                  <a:tcPr>
                    <a:solidFill>
                      <a:srgbClr val="871E63"/>
                    </a:solidFill>
                  </a:tcPr>
                </a:tc>
                <a:tc>
                  <a:txBody>
                    <a:bodyPr/>
                    <a:lstStyle/>
                    <a:p>
                      <a:pPr algn="ctr"/>
                      <a:r>
                        <a:rPr lang="en-GB" sz="1400" b="1">
                          <a:solidFill>
                            <a:schemeClr val="bg1"/>
                          </a:solidFill>
                          <a:latin typeface="Sofia Pro Light" panose="020B0604020202020204" charset="0"/>
                          <a:ea typeface="Tahoma" panose="020B0604030504040204" pitchFamily="34" charset="0"/>
                          <a:cs typeface="Tahoma" panose="020B0604030504040204" pitchFamily="34" charset="0"/>
                        </a:rPr>
                        <a:t>Don’t</a:t>
                      </a:r>
                    </a:p>
                  </a:txBody>
                  <a:tcPr>
                    <a:solidFill>
                      <a:srgbClr val="871E63"/>
                    </a:solidFill>
                  </a:tcPr>
                </a:tc>
                <a:extLst>
                  <a:ext uri="{0D108BD9-81ED-4DB2-BD59-A6C34878D82A}">
                    <a16:rowId xmlns:a16="http://schemas.microsoft.com/office/drawing/2014/main" val="10000"/>
                  </a:ext>
                </a:extLst>
              </a:tr>
              <a:tr h="3178653">
                <a:tc>
                  <a:txBody>
                    <a:bodyPr/>
                    <a:lstStyle/>
                    <a:p>
                      <a:pPr marL="182563" indent="-182563" algn="l">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Be yourself, be original </a:t>
                      </a:r>
                    </a:p>
                    <a:p>
                      <a:pPr marL="182563" indent="-182563" algn="l">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Disclose who you represent</a:t>
                      </a:r>
                    </a:p>
                    <a:p>
                      <a:pPr marL="182563" indent="-182563" algn="l">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Participate regularly</a:t>
                      </a:r>
                    </a:p>
                    <a:p>
                      <a:pPr marL="182563" indent="-182563" algn="l">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Be human and have fun (but remember it is a public record)</a:t>
                      </a:r>
                    </a:p>
                    <a:p>
                      <a:pPr marL="182563" indent="-182563" algn="l">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Give credit to others</a:t>
                      </a:r>
                    </a:p>
                    <a:p>
                      <a:pPr marL="182563" indent="-182563" algn="l">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Include links, photos and videos to keep things interesting</a:t>
                      </a:r>
                    </a:p>
                    <a:p>
                      <a:pPr marL="182563" indent="-182563" algn="l" defTabSz="914400" rtl="0" eaLnBrk="1" latinLnBrk="0" hangingPunct="1">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Be friendly and show personality through your content </a:t>
                      </a:r>
                    </a:p>
                    <a:p>
                      <a:pPr marL="182563" indent="-182563" algn="l" defTabSz="914400" rtl="0" eaLnBrk="1" latinLnBrk="0" hangingPunct="1">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Share business milestones – like you would with family / friends </a:t>
                      </a:r>
                    </a:p>
                  </a:txBody>
                  <a:tcPr/>
                </a:tc>
                <a:tc>
                  <a:txBody>
                    <a:bodyPr/>
                    <a:lstStyle/>
                    <a:p>
                      <a:pPr marL="185738" indent="-185738" algn="l" defTabSz="914400" rtl="0" eaLnBrk="1" latinLnBrk="0" hangingPunct="1">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Hog</a:t>
                      </a:r>
                      <a:r>
                        <a:rPr lang="en-GB" sz="1400" kern="1200" baseline="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 the spotlight</a:t>
                      </a: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 think 90% about others / big ideas / resources and 10% about you</a:t>
                      </a:r>
                    </a:p>
                    <a:p>
                      <a:pPr marL="185738" indent="-185738" algn="l" defTabSz="914400" rtl="0" eaLnBrk="1" latinLnBrk="0" hangingPunct="1">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Share / retweet without knowing what you are “endorsing”  </a:t>
                      </a:r>
                    </a:p>
                    <a:p>
                      <a:pPr marL="185738" indent="-185738" algn="l" defTabSz="914400" rtl="0" eaLnBrk="1" latinLnBrk="0" hangingPunct="1">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Post too much – spamming people will turn people off</a:t>
                      </a:r>
                    </a:p>
                    <a:p>
                      <a:pPr marL="185738" indent="-185738" algn="l" defTabSz="914400" rtl="0" eaLnBrk="1" latinLnBrk="0" hangingPunct="1">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Not post enough – try several times a week or daily: keeps interest</a:t>
                      </a:r>
                    </a:p>
                    <a:p>
                      <a:pPr marL="182563" indent="-182563" algn="l" defTabSz="914400" rtl="0" eaLnBrk="1" latinLnBrk="0" hangingPunct="1">
                        <a:spcBef>
                          <a:spcPts val="600"/>
                        </a:spcBef>
                        <a:buFont typeface="Arial" pitchFamily="34" charset="0"/>
                        <a:buChar char="•"/>
                      </a:pPr>
                      <a:r>
                        <a:rPr lang="en-GB" sz="1400" kern="1200">
                          <a:solidFill>
                            <a:schemeClr val="tx1">
                              <a:lumMod val="65000"/>
                              <a:lumOff val="35000"/>
                            </a:schemeClr>
                          </a:solidFill>
                          <a:latin typeface="Sofia Pro Light" panose="020B0604020202020204" charset="0"/>
                          <a:ea typeface="Tahoma" panose="020B0604030504040204" pitchFamily="34" charset="0"/>
                          <a:cs typeface="Poppins Medium" panose="00000600000000000000" pitchFamily="2" charset="0"/>
                        </a:rPr>
                        <a:t>Ignore it – your customers may well already be talking about you</a:t>
                      </a:r>
                    </a:p>
                    <a:p>
                      <a:pPr marL="182245" indent="-182245" algn="l" defTabSz="914400" rtl="0" eaLnBrk="1" latinLnBrk="0" hangingPunct="1">
                        <a:spcBef>
                          <a:spcPts val="600"/>
                        </a:spcBef>
                        <a:buFont typeface="Arial" pitchFamily="34" charset="0"/>
                        <a:buChar char="•"/>
                      </a:pPr>
                      <a:r>
                        <a:rPr lang="en-GB" sz="1400" kern="1200">
                          <a:solidFill>
                            <a:schemeClr val="tx1">
                              <a:lumMod val="65000"/>
                              <a:lumOff val="35000"/>
                            </a:schemeClr>
                          </a:solidFill>
                          <a:latin typeface="Sofia Pro Light"/>
                          <a:ea typeface="Tahoma"/>
                          <a:cs typeface="Poppins Medium"/>
                        </a:rPr>
                        <a:t>Just focus on the business and push out business content.</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66755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wrap="square" lIns="91440" tIns="45720" rIns="91440" bIns="45720" anchor="t" anchorCtr="0">
            <a:normAutofit fontScale="90000"/>
          </a:bodyPr>
          <a:lstStyle/>
          <a:p>
            <a:r>
              <a:rPr lang="en-US" sz="2400">
                <a:solidFill>
                  <a:schemeClr val="accent6"/>
                </a:solidFill>
                <a:latin typeface="Sofia Pro Semi Bold"/>
                <a:cs typeface="Poppins"/>
              </a:rPr>
              <a:t>Social Media – Top Tips</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aphicFrame>
        <p:nvGraphicFramePr>
          <p:cNvPr id="6" name="Content Placeholder 4">
            <a:extLst>
              <a:ext uri="{FF2B5EF4-FFF2-40B4-BE49-F238E27FC236}">
                <a16:creationId xmlns:a16="http://schemas.microsoft.com/office/drawing/2014/main" id="{9416240B-69D6-6ECF-91CE-7BA218EA9223}"/>
              </a:ext>
            </a:extLst>
          </p:cNvPr>
          <p:cNvGraphicFramePr>
            <a:graphicFrameLocks noGrp="1"/>
          </p:cNvGraphicFramePr>
          <p:nvPr>
            <p:extLst>
              <p:ext uri="{D42A27DB-BD31-4B8C-83A1-F6EECF244321}">
                <p14:modId xmlns:p14="http://schemas.microsoft.com/office/powerpoint/2010/main" val="3440376067"/>
              </p:ext>
            </p:extLst>
          </p:nvPr>
        </p:nvGraphicFramePr>
        <p:xfrm>
          <a:off x="389630" y="1005975"/>
          <a:ext cx="8461331" cy="31319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46686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0B306-E5C5-4810-57EE-6A2F2CA0FEB1}"/>
              </a:ext>
            </a:extLst>
          </p:cNvPr>
          <p:cNvSpPr>
            <a:spLocks noGrp="1"/>
          </p:cNvSpPr>
          <p:nvPr>
            <p:ph type="title"/>
          </p:nvPr>
        </p:nvSpPr>
        <p:spPr>
          <a:xfrm>
            <a:off x="413838" y="280706"/>
            <a:ext cx="7440833" cy="381671"/>
          </a:xfrm>
        </p:spPr>
        <p:txBody>
          <a:bodyPr wrap="square" lIns="91440" tIns="45720" rIns="91440" bIns="45720" anchor="t" anchorCtr="0">
            <a:noAutofit/>
          </a:bodyPr>
          <a:lstStyle/>
          <a:p>
            <a:r>
              <a:rPr lang="en-GB" sz="2200">
                <a:solidFill>
                  <a:srgbClr val="2F336C"/>
                </a:solidFill>
                <a:latin typeface="Sofia Pro Semi Bold" panose="020B0604020202020204" charset="0"/>
                <a:cs typeface="Poppins"/>
              </a:rPr>
              <a:t>Good Practice Examples - Instagram</a:t>
            </a:r>
            <a:endParaRPr lang="en-GB" sz="2200">
              <a:solidFill>
                <a:srgbClr val="2F336C"/>
              </a:solidFill>
              <a:latin typeface="Sofia Pro Semi Bold" panose="020B0604020202020204" charset="0"/>
            </a:endParaRPr>
          </a:p>
        </p:txBody>
      </p:sp>
      <p:pic>
        <p:nvPicPr>
          <p:cNvPr id="4" name="Picture 3" descr="A screenshot of a person&#10;&#10;Description automatically generated">
            <a:hlinkClick r:id="rId4"/>
            <a:extLst>
              <a:ext uri="{FF2B5EF4-FFF2-40B4-BE49-F238E27FC236}">
                <a16:creationId xmlns:a16="http://schemas.microsoft.com/office/drawing/2014/main" id="{662ED267-5F08-EEB4-38C3-57DA17534D57}"/>
              </a:ext>
            </a:extLst>
          </p:cNvPr>
          <p:cNvPicPr>
            <a:picLocks noChangeAspect="1"/>
          </p:cNvPicPr>
          <p:nvPr/>
        </p:nvPicPr>
        <p:blipFill rotWithShape="1">
          <a:blip r:embed="rId5"/>
          <a:srcRect r="1882"/>
          <a:stretch/>
        </p:blipFill>
        <p:spPr>
          <a:xfrm>
            <a:off x="6370038" y="0"/>
            <a:ext cx="2773962" cy="5143500"/>
          </a:xfrm>
          <a:prstGeom prst="rect">
            <a:avLst/>
          </a:prstGeom>
        </p:spPr>
      </p:pic>
      <p:pic>
        <p:nvPicPr>
          <p:cNvPr id="6" name="Picture 5">
            <a:extLst>
              <a:ext uri="{FF2B5EF4-FFF2-40B4-BE49-F238E27FC236}">
                <a16:creationId xmlns:a16="http://schemas.microsoft.com/office/drawing/2014/main" id="{FD493925-81AD-0720-54A8-3BD644C44459}"/>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pic>
        <p:nvPicPr>
          <p:cNvPr id="8" name="Picture 7" descr="A white and black logo&#10;&#10;Description automatically generated">
            <a:extLst>
              <a:ext uri="{FF2B5EF4-FFF2-40B4-BE49-F238E27FC236}">
                <a16:creationId xmlns:a16="http://schemas.microsoft.com/office/drawing/2014/main" id="{F348BD83-8E16-B100-B483-51C5B22451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pSp>
        <p:nvGrpSpPr>
          <p:cNvPr id="30" name="Group 29">
            <a:extLst>
              <a:ext uri="{FF2B5EF4-FFF2-40B4-BE49-F238E27FC236}">
                <a16:creationId xmlns:a16="http://schemas.microsoft.com/office/drawing/2014/main" id="{2BFD5541-140C-FC67-FCD3-967E39F0BAE2}"/>
              </a:ext>
            </a:extLst>
          </p:cNvPr>
          <p:cNvGrpSpPr/>
          <p:nvPr/>
        </p:nvGrpSpPr>
        <p:grpSpPr>
          <a:xfrm>
            <a:off x="413838" y="800443"/>
            <a:ext cx="5757274" cy="3537607"/>
            <a:chOff x="213351" y="823991"/>
            <a:chExt cx="5907499" cy="3547155"/>
          </a:xfrm>
        </p:grpSpPr>
        <p:pic>
          <p:nvPicPr>
            <p:cNvPr id="9" name="Picture 8" descr="A screenshot of a social media post&#10;&#10;Description automatically generated">
              <a:extLst>
                <a:ext uri="{FF2B5EF4-FFF2-40B4-BE49-F238E27FC236}">
                  <a16:creationId xmlns:a16="http://schemas.microsoft.com/office/drawing/2014/main" id="{BE009D12-7270-0C3F-44EB-9CB1C3FF014A}"/>
                </a:ext>
              </a:extLst>
            </p:cNvPr>
            <p:cNvPicPr>
              <a:picLocks noChangeAspect="1"/>
            </p:cNvPicPr>
            <p:nvPr/>
          </p:nvPicPr>
          <p:blipFill>
            <a:blip r:embed="rId8"/>
            <a:stretch>
              <a:fillRect/>
            </a:stretch>
          </p:blipFill>
          <p:spPr>
            <a:xfrm>
              <a:off x="815321" y="1399289"/>
              <a:ext cx="4548357" cy="2042856"/>
            </a:xfrm>
            <a:prstGeom prst="rect">
              <a:avLst/>
            </a:prstGeom>
          </p:spPr>
        </p:pic>
        <p:cxnSp>
          <p:nvCxnSpPr>
            <p:cNvPr id="5" name="Straight Arrow Connector 4">
              <a:extLst>
                <a:ext uri="{FF2B5EF4-FFF2-40B4-BE49-F238E27FC236}">
                  <a16:creationId xmlns:a16="http://schemas.microsoft.com/office/drawing/2014/main" id="{E26F57C5-FC51-8B6E-6F32-638668455F80}"/>
                </a:ext>
              </a:extLst>
            </p:cNvPr>
            <p:cNvCxnSpPr>
              <a:cxnSpLocks/>
            </p:cNvCxnSpPr>
            <p:nvPr/>
          </p:nvCxnSpPr>
          <p:spPr>
            <a:xfrm flipH="1">
              <a:off x="963128" y="3192362"/>
              <a:ext cx="167640" cy="2785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2F5A9BC4-CAEC-FA07-FF15-7972C97EB13A}"/>
                </a:ext>
              </a:extLst>
            </p:cNvPr>
            <p:cNvSpPr txBox="1"/>
            <p:nvPr/>
          </p:nvSpPr>
          <p:spPr>
            <a:xfrm>
              <a:off x="213351" y="3477771"/>
              <a:ext cx="2335562" cy="738664"/>
            </a:xfrm>
            <a:prstGeom prst="rect">
              <a:avLst/>
            </a:prstGeom>
            <a:noFill/>
          </p:spPr>
          <p:txBody>
            <a:bodyPr wrap="square" rtlCol="0">
              <a:spAutoFit/>
            </a:bodyPr>
            <a:lstStyle/>
            <a:p>
              <a:r>
                <a:rPr lang="en-GB" sz="1050" dirty="0">
                  <a:latin typeface="Sofia Pro Light" panose="020B0604020202020204" charset="0"/>
                </a:rPr>
                <a:t>Highlights featured at the top of a profile are a great way to drive attention to important content and projects, detailing your brand. </a:t>
              </a:r>
            </a:p>
          </p:txBody>
        </p:sp>
        <p:cxnSp>
          <p:nvCxnSpPr>
            <p:cNvPr id="12" name="Straight Arrow Connector 11">
              <a:extLst>
                <a:ext uri="{FF2B5EF4-FFF2-40B4-BE49-F238E27FC236}">
                  <a16:creationId xmlns:a16="http://schemas.microsoft.com/office/drawing/2014/main" id="{FD24E643-0EE2-1354-B669-650D5797E7CD}"/>
                </a:ext>
              </a:extLst>
            </p:cNvPr>
            <p:cNvCxnSpPr>
              <a:cxnSpLocks/>
            </p:cNvCxnSpPr>
            <p:nvPr/>
          </p:nvCxnSpPr>
          <p:spPr>
            <a:xfrm flipH="1" flipV="1">
              <a:off x="1005038" y="1569925"/>
              <a:ext cx="251460" cy="19428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ECED5B0F-07FC-3CCF-AB2F-FC30076E7215}"/>
                </a:ext>
              </a:extLst>
            </p:cNvPr>
            <p:cNvSpPr txBox="1"/>
            <p:nvPr/>
          </p:nvSpPr>
          <p:spPr>
            <a:xfrm>
              <a:off x="213351" y="824677"/>
              <a:ext cx="2335562" cy="738664"/>
            </a:xfrm>
            <a:prstGeom prst="rect">
              <a:avLst/>
            </a:prstGeom>
            <a:noFill/>
            <a:ln>
              <a:noFill/>
            </a:ln>
          </p:spPr>
          <p:txBody>
            <a:bodyPr wrap="square" rtlCol="0">
              <a:spAutoFit/>
            </a:bodyPr>
            <a:lstStyle/>
            <a:p>
              <a:r>
                <a:rPr lang="en-GB" sz="1050">
                  <a:latin typeface="Sofia Pro Light" panose="020B0604020202020204" charset="0"/>
                </a:rPr>
                <a:t>Posting stories gives real time engagement, allowing you to post behind-the-scenes look at your brand.</a:t>
              </a:r>
            </a:p>
          </p:txBody>
        </p:sp>
        <p:cxnSp>
          <p:nvCxnSpPr>
            <p:cNvPr id="17" name="Straight Arrow Connector 16">
              <a:extLst>
                <a:ext uri="{FF2B5EF4-FFF2-40B4-BE49-F238E27FC236}">
                  <a16:creationId xmlns:a16="http://schemas.microsoft.com/office/drawing/2014/main" id="{0C038350-46D2-F612-107C-39BAE399E998}"/>
                </a:ext>
              </a:extLst>
            </p:cNvPr>
            <p:cNvCxnSpPr>
              <a:cxnSpLocks/>
            </p:cNvCxnSpPr>
            <p:nvPr/>
          </p:nvCxnSpPr>
          <p:spPr>
            <a:xfrm>
              <a:off x="3405338" y="2411400"/>
              <a:ext cx="1059982" cy="103074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9" name="TextBox 18">
              <a:extLst>
                <a:ext uri="{FF2B5EF4-FFF2-40B4-BE49-F238E27FC236}">
                  <a16:creationId xmlns:a16="http://schemas.microsoft.com/office/drawing/2014/main" id="{168F57A0-E0A9-7B0D-B90A-4D1EC97E4050}"/>
                </a:ext>
              </a:extLst>
            </p:cNvPr>
            <p:cNvSpPr txBox="1"/>
            <p:nvPr/>
          </p:nvSpPr>
          <p:spPr>
            <a:xfrm>
              <a:off x="3442882" y="3470900"/>
              <a:ext cx="2617483" cy="900246"/>
            </a:xfrm>
            <a:prstGeom prst="rect">
              <a:avLst/>
            </a:prstGeom>
            <a:noFill/>
          </p:spPr>
          <p:txBody>
            <a:bodyPr wrap="square" rtlCol="0">
              <a:spAutoFit/>
            </a:bodyPr>
            <a:lstStyle/>
            <a:p>
              <a:r>
                <a:rPr lang="en-GB" sz="1050">
                  <a:latin typeface="Sofia Pro Light" panose="020B0604020202020204" charset="0"/>
                </a:rPr>
                <a:t>The use of a </a:t>
              </a:r>
              <a:r>
                <a:rPr lang="en-GB" sz="1050" err="1">
                  <a:latin typeface="Sofia Pro Light" panose="020B0604020202020204" charset="0"/>
                </a:rPr>
                <a:t>Linktree</a:t>
              </a:r>
              <a:r>
                <a:rPr lang="en-GB" sz="1050">
                  <a:latin typeface="Sofia Pro Light" panose="020B0604020202020204" charset="0"/>
                </a:rPr>
                <a:t> in your social media bio allows you to direct your followers to additional sites without them having to search, such as your website or YouTube channel.</a:t>
              </a:r>
            </a:p>
          </p:txBody>
        </p:sp>
        <p:sp>
          <p:nvSpPr>
            <p:cNvPr id="23" name="TextBox 22">
              <a:extLst>
                <a:ext uri="{FF2B5EF4-FFF2-40B4-BE49-F238E27FC236}">
                  <a16:creationId xmlns:a16="http://schemas.microsoft.com/office/drawing/2014/main" id="{96B003C5-9A00-9CF3-C5BC-4DD2D2C7C3E5}"/>
                </a:ext>
              </a:extLst>
            </p:cNvPr>
            <p:cNvSpPr txBox="1"/>
            <p:nvPr/>
          </p:nvSpPr>
          <p:spPr>
            <a:xfrm>
              <a:off x="2711859" y="823991"/>
              <a:ext cx="2335562" cy="430887"/>
            </a:xfrm>
            <a:prstGeom prst="rect">
              <a:avLst/>
            </a:prstGeom>
            <a:noFill/>
          </p:spPr>
          <p:txBody>
            <a:bodyPr wrap="square" rtlCol="0">
              <a:spAutoFit/>
            </a:bodyPr>
            <a:lstStyle/>
            <a:p>
              <a:r>
                <a:rPr lang="en-GB" sz="1050">
                  <a:latin typeface="Sofia Pro Light" panose="020B0604020202020204" charset="0"/>
                </a:rPr>
                <a:t>Clear Username so the account can be easily identified.</a:t>
              </a:r>
            </a:p>
          </p:txBody>
        </p:sp>
        <p:cxnSp>
          <p:nvCxnSpPr>
            <p:cNvPr id="24" name="Straight Arrow Connector 23">
              <a:extLst>
                <a:ext uri="{FF2B5EF4-FFF2-40B4-BE49-F238E27FC236}">
                  <a16:creationId xmlns:a16="http://schemas.microsoft.com/office/drawing/2014/main" id="{A67AFA5A-5916-37D4-2D30-8BD5656CAC4E}"/>
                </a:ext>
              </a:extLst>
            </p:cNvPr>
            <p:cNvCxnSpPr>
              <a:cxnSpLocks/>
            </p:cNvCxnSpPr>
            <p:nvPr/>
          </p:nvCxnSpPr>
          <p:spPr>
            <a:xfrm flipV="1">
              <a:off x="2790684" y="1228651"/>
              <a:ext cx="187564" cy="2837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C88AD9E4-9E55-55A3-0E82-348494EDAC7E}"/>
                </a:ext>
              </a:extLst>
            </p:cNvPr>
            <p:cNvCxnSpPr>
              <a:cxnSpLocks/>
            </p:cNvCxnSpPr>
            <p:nvPr/>
          </p:nvCxnSpPr>
          <p:spPr>
            <a:xfrm flipV="1">
              <a:off x="3141191" y="2029654"/>
              <a:ext cx="1491769" cy="18888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9" name="TextBox 28">
              <a:extLst>
                <a:ext uri="{FF2B5EF4-FFF2-40B4-BE49-F238E27FC236}">
                  <a16:creationId xmlns:a16="http://schemas.microsoft.com/office/drawing/2014/main" id="{D2C7FBEB-26CC-00F3-6BA2-BD94F562E08B}"/>
                </a:ext>
              </a:extLst>
            </p:cNvPr>
            <p:cNvSpPr txBox="1"/>
            <p:nvPr/>
          </p:nvSpPr>
          <p:spPr>
            <a:xfrm>
              <a:off x="4882966" y="1429530"/>
              <a:ext cx="1237884" cy="1384995"/>
            </a:xfrm>
            <a:prstGeom prst="rect">
              <a:avLst/>
            </a:prstGeom>
            <a:noFill/>
          </p:spPr>
          <p:txBody>
            <a:bodyPr wrap="square" rtlCol="0">
              <a:spAutoFit/>
            </a:bodyPr>
            <a:lstStyle/>
            <a:p>
              <a:r>
                <a:rPr lang="en-GB" sz="1050">
                  <a:latin typeface="Sofia Pro Light" panose="020B0604020202020204" charset="0"/>
                </a:rPr>
                <a:t>Adding additional social media account in your bio increases visibility, engagement and creditability.</a:t>
              </a:r>
            </a:p>
          </p:txBody>
        </p:sp>
      </p:grpSp>
      <p:sp>
        <p:nvSpPr>
          <p:cNvPr id="31" name="TextBox 30">
            <a:extLst>
              <a:ext uri="{FF2B5EF4-FFF2-40B4-BE49-F238E27FC236}">
                <a16:creationId xmlns:a16="http://schemas.microsoft.com/office/drawing/2014/main" id="{95EDDC44-C5F0-6C81-2724-E5BFF075749E}"/>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spTree>
    <p:extLst>
      <p:ext uri="{BB962C8B-B14F-4D97-AF65-F5344CB8AC3E}">
        <p14:creationId xmlns:p14="http://schemas.microsoft.com/office/powerpoint/2010/main" val="4005117567"/>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0B306-E5C5-4810-57EE-6A2F2CA0FEB1}"/>
              </a:ext>
            </a:extLst>
          </p:cNvPr>
          <p:cNvSpPr>
            <a:spLocks noGrp="1"/>
          </p:cNvSpPr>
          <p:nvPr>
            <p:ph type="title"/>
          </p:nvPr>
        </p:nvSpPr>
        <p:spPr>
          <a:xfrm>
            <a:off x="413838" y="280706"/>
            <a:ext cx="7440833" cy="381671"/>
          </a:xfrm>
        </p:spPr>
        <p:txBody>
          <a:bodyPr wrap="square" lIns="91440" tIns="45720" rIns="91440" bIns="45720" anchor="t" anchorCtr="0">
            <a:noAutofit/>
          </a:bodyPr>
          <a:lstStyle/>
          <a:p>
            <a:r>
              <a:rPr lang="en-GB" sz="2200">
                <a:solidFill>
                  <a:srgbClr val="2F336C"/>
                </a:solidFill>
                <a:latin typeface="Sofia Pro Semi Bold" panose="020B0604020202020204" charset="0"/>
                <a:cs typeface="Poppins"/>
              </a:rPr>
              <a:t>Good Practice Examples – Facebook &amp; Twitter</a:t>
            </a:r>
            <a:endParaRPr lang="en-GB" sz="2200">
              <a:solidFill>
                <a:srgbClr val="2F336C"/>
              </a:solidFill>
              <a:latin typeface="Sofia Pro Semi Bold" panose="020B0604020202020204" charset="0"/>
            </a:endParaRPr>
          </a:p>
        </p:txBody>
      </p:sp>
      <p:pic>
        <p:nvPicPr>
          <p:cNvPr id="6" name="Picture 5">
            <a:extLst>
              <a:ext uri="{FF2B5EF4-FFF2-40B4-BE49-F238E27FC236}">
                <a16:creationId xmlns:a16="http://schemas.microsoft.com/office/drawing/2014/main" id="{FD493925-81AD-0720-54A8-3BD644C44459}"/>
              </a:ext>
            </a:extLst>
          </p:cNvPr>
          <p:cNvPicPr>
            <a:picLocks noChangeAspect="1"/>
          </p:cNvPicPr>
          <p:nvPr/>
        </p:nvPicPr>
        <p:blipFill rotWithShape="1">
          <a:blip r:embed="rId3">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pic>
        <p:nvPicPr>
          <p:cNvPr id="8" name="Picture 7" descr="A white and black logo&#10;&#10;Description automatically generated">
            <a:extLst>
              <a:ext uri="{FF2B5EF4-FFF2-40B4-BE49-F238E27FC236}">
                <a16:creationId xmlns:a16="http://schemas.microsoft.com/office/drawing/2014/main" id="{F348BD83-8E16-B100-B483-51C5B2245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52" name="TextBox 51">
            <a:extLst>
              <a:ext uri="{FF2B5EF4-FFF2-40B4-BE49-F238E27FC236}">
                <a16:creationId xmlns:a16="http://schemas.microsoft.com/office/drawing/2014/main" id="{60BAB648-BD7A-C618-C416-D7FA8F3E3A5C}"/>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grpSp>
        <p:nvGrpSpPr>
          <p:cNvPr id="63" name="Group 62">
            <a:extLst>
              <a:ext uri="{FF2B5EF4-FFF2-40B4-BE49-F238E27FC236}">
                <a16:creationId xmlns:a16="http://schemas.microsoft.com/office/drawing/2014/main" id="{9EDF73CC-534F-5992-9DB6-A0B06EE6F4CE}"/>
              </a:ext>
            </a:extLst>
          </p:cNvPr>
          <p:cNvGrpSpPr/>
          <p:nvPr/>
        </p:nvGrpSpPr>
        <p:grpSpPr>
          <a:xfrm>
            <a:off x="539892" y="919354"/>
            <a:ext cx="8064216" cy="3308598"/>
            <a:chOff x="539892" y="917451"/>
            <a:chExt cx="8064216" cy="3308598"/>
          </a:xfrm>
        </p:grpSpPr>
        <p:sp>
          <p:nvSpPr>
            <p:cNvPr id="15" name="TextBox 14">
              <a:extLst>
                <a:ext uri="{FF2B5EF4-FFF2-40B4-BE49-F238E27FC236}">
                  <a16:creationId xmlns:a16="http://schemas.microsoft.com/office/drawing/2014/main" id="{0A98FBD1-EAD2-1B77-5567-9C5860610A0D}"/>
                </a:ext>
              </a:extLst>
            </p:cNvPr>
            <p:cNvSpPr txBox="1"/>
            <p:nvPr/>
          </p:nvSpPr>
          <p:spPr>
            <a:xfrm>
              <a:off x="3584351" y="917451"/>
              <a:ext cx="2418275" cy="3308598"/>
            </a:xfrm>
            <a:prstGeom prst="rect">
              <a:avLst/>
            </a:prstGeom>
            <a:noFill/>
          </p:spPr>
          <p:txBody>
            <a:bodyPr wrap="square" rtlCol="0">
              <a:spAutoFit/>
            </a:bodyPr>
            <a:lstStyle/>
            <a:p>
              <a:pPr algn="l">
                <a:buFont typeface="Arial" panose="020B0604020202020204" pitchFamily="34" charset="0"/>
                <a:buChar char="•"/>
              </a:pPr>
              <a:r>
                <a:rPr lang="en-GB" sz="1100" b="0" i="0">
                  <a:solidFill>
                    <a:srgbClr val="374151"/>
                  </a:solidFill>
                  <a:effectLst/>
                  <a:latin typeface="Sofia Pro Light" panose="020B0604020202020204" charset="0"/>
                </a:rPr>
                <a:t> Consistent header banner for cohesive visual identity</a:t>
              </a:r>
            </a:p>
            <a:p>
              <a:pPr algn="l">
                <a:buFont typeface="Arial" panose="020B0604020202020204" pitchFamily="34" charset="0"/>
                <a:buChar char="•"/>
              </a:pPr>
              <a:endParaRPr lang="en-GB" sz="1100" b="0" i="0">
                <a:solidFill>
                  <a:srgbClr val="374151"/>
                </a:solidFill>
                <a:effectLst/>
                <a:latin typeface="Sofia Pro Light" panose="020B0604020202020204" charset="0"/>
              </a:endParaRPr>
            </a:p>
            <a:p>
              <a:pPr algn="l">
                <a:buFont typeface="Arial" panose="020B0604020202020204" pitchFamily="34" charset="0"/>
                <a:buChar char="•"/>
              </a:pPr>
              <a:r>
                <a:rPr lang="en-GB" sz="1100" b="0" i="0">
                  <a:solidFill>
                    <a:srgbClr val="374151"/>
                  </a:solidFill>
                  <a:effectLst/>
                  <a:latin typeface="Sofia Pro Light" panose="020B0604020202020204" charset="0"/>
                </a:rPr>
                <a:t> Uniform username across platforms for easy discoverability</a:t>
              </a:r>
            </a:p>
            <a:p>
              <a:pPr algn="l">
                <a:buFont typeface="Arial" panose="020B0604020202020204" pitchFamily="34" charset="0"/>
                <a:buChar char="•"/>
              </a:pPr>
              <a:endParaRPr lang="en-GB" sz="1100" b="0" i="0">
                <a:solidFill>
                  <a:srgbClr val="374151"/>
                </a:solidFill>
                <a:effectLst/>
                <a:latin typeface="Sofia Pro Light" panose="020B0604020202020204" charset="0"/>
              </a:endParaRPr>
            </a:p>
            <a:p>
              <a:pPr>
                <a:buFont typeface="Arial" panose="020B0604020202020204" pitchFamily="34" charset="0"/>
                <a:buChar char="•"/>
              </a:pPr>
              <a:r>
                <a:rPr lang="en-GB" sz="1100" b="0" i="0">
                  <a:solidFill>
                    <a:srgbClr val="374151"/>
                  </a:solidFill>
                  <a:effectLst/>
                  <a:latin typeface="Sofia Pro Light" panose="020B0604020202020204" charset="0"/>
                </a:rPr>
                <a:t>  Consistent brand colours for a unified look</a:t>
              </a:r>
            </a:p>
            <a:p>
              <a:pPr>
                <a:buFont typeface="Arial" panose="020B0604020202020204" pitchFamily="34" charset="0"/>
                <a:buChar char="•"/>
              </a:pPr>
              <a:endParaRPr lang="en-GB" sz="1100" b="0" i="0">
                <a:solidFill>
                  <a:srgbClr val="374151"/>
                </a:solidFill>
                <a:effectLst/>
                <a:latin typeface="Sofia Pro Light" panose="020B0604020202020204" charset="0"/>
              </a:endParaRPr>
            </a:p>
            <a:p>
              <a:pPr algn="l">
                <a:buFont typeface="Arial" panose="020B0604020202020204" pitchFamily="34" charset="0"/>
                <a:buChar char="•"/>
              </a:pPr>
              <a:r>
                <a:rPr lang="en-GB" sz="1100" b="0" i="0">
                  <a:solidFill>
                    <a:srgbClr val="374151"/>
                  </a:solidFill>
                  <a:effectLst/>
                  <a:latin typeface="Sofia Pro Light" panose="020B0604020202020204" charset="0"/>
                </a:rPr>
                <a:t> Transparent display of nonprofit community sports organization status</a:t>
              </a:r>
            </a:p>
            <a:p>
              <a:pPr algn="l"/>
              <a:endParaRPr lang="en-GB" sz="1100" b="0" i="0">
                <a:solidFill>
                  <a:srgbClr val="374151"/>
                </a:solidFill>
                <a:effectLst/>
                <a:latin typeface="Sofia Pro Light" panose="020B0604020202020204" charset="0"/>
              </a:endParaRPr>
            </a:p>
            <a:p>
              <a:pPr>
                <a:buFont typeface="Arial" panose="020B0604020202020204" pitchFamily="34" charset="0"/>
                <a:buChar char="•"/>
              </a:pPr>
              <a:r>
                <a:rPr lang="en-GB" sz="1100" b="0" i="0">
                  <a:solidFill>
                    <a:srgbClr val="374151"/>
                  </a:solidFill>
                  <a:effectLst/>
                  <a:latin typeface="Sofia Pro Light" panose="020B0604020202020204" charset="0"/>
                </a:rPr>
                <a:t> Direct link to website for enhanced accessibility</a:t>
              </a:r>
            </a:p>
            <a:p>
              <a:pPr>
                <a:buFont typeface="Arial" panose="020B0604020202020204" pitchFamily="34" charset="0"/>
                <a:buChar char="•"/>
              </a:pPr>
              <a:endParaRPr lang="en-GB" sz="1100" b="0" i="0">
                <a:solidFill>
                  <a:srgbClr val="374151"/>
                </a:solidFill>
                <a:effectLst/>
                <a:latin typeface="Sofia Pro Light" panose="020B0604020202020204" charset="0"/>
              </a:endParaRPr>
            </a:p>
            <a:p>
              <a:pPr>
                <a:buFont typeface="Arial" panose="020B0604020202020204" pitchFamily="34" charset="0"/>
                <a:buChar char="•"/>
              </a:pPr>
              <a:r>
                <a:rPr lang="en-GB" sz="1100" b="0" i="0">
                  <a:solidFill>
                    <a:srgbClr val="374151"/>
                  </a:solidFill>
                  <a:effectLst/>
                  <a:latin typeface="Sofia Pro Light" panose="020B0604020202020204" charset="0"/>
                </a:rPr>
                <a:t>Practical information: office directions, contact number with operating hours</a:t>
              </a:r>
            </a:p>
          </p:txBody>
        </p:sp>
        <p:grpSp>
          <p:nvGrpSpPr>
            <p:cNvPr id="62" name="Group 61">
              <a:extLst>
                <a:ext uri="{FF2B5EF4-FFF2-40B4-BE49-F238E27FC236}">
                  <a16:creationId xmlns:a16="http://schemas.microsoft.com/office/drawing/2014/main" id="{E5397A8E-FDBD-83BB-8D7C-50BE94F60FF8}"/>
                </a:ext>
              </a:extLst>
            </p:cNvPr>
            <p:cNvGrpSpPr/>
            <p:nvPr/>
          </p:nvGrpSpPr>
          <p:grpSpPr>
            <a:xfrm>
              <a:off x="539892" y="1031576"/>
              <a:ext cx="8064216" cy="2836365"/>
              <a:chOff x="539892" y="1031576"/>
              <a:chExt cx="8064216" cy="2836365"/>
            </a:xfrm>
          </p:grpSpPr>
          <p:pic>
            <p:nvPicPr>
              <p:cNvPr id="10" name="Picture 9">
                <a:hlinkClick r:id="rId5"/>
                <a:extLst>
                  <a:ext uri="{FF2B5EF4-FFF2-40B4-BE49-F238E27FC236}">
                    <a16:creationId xmlns:a16="http://schemas.microsoft.com/office/drawing/2014/main" id="{11FC2C81-D697-A43A-E18F-0780CDFF953E}"/>
                  </a:ext>
                </a:extLst>
              </p:cNvPr>
              <p:cNvPicPr>
                <a:picLocks noChangeAspect="1"/>
              </p:cNvPicPr>
              <p:nvPr/>
            </p:nvPicPr>
            <p:blipFill>
              <a:blip r:embed="rId6"/>
              <a:stretch>
                <a:fillRect/>
              </a:stretch>
            </p:blipFill>
            <p:spPr>
              <a:xfrm>
                <a:off x="6315717" y="1031576"/>
                <a:ext cx="2288391" cy="2777606"/>
              </a:xfrm>
              <a:prstGeom prst="rect">
                <a:avLst/>
              </a:prstGeom>
            </p:spPr>
          </p:pic>
          <p:pic>
            <p:nvPicPr>
              <p:cNvPr id="13" name="Picture 12">
                <a:hlinkClick r:id="rId7"/>
                <a:extLst>
                  <a:ext uri="{FF2B5EF4-FFF2-40B4-BE49-F238E27FC236}">
                    <a16:creationId xmlns:a16="http://schemas.microsoft.com/office/drawing/2014/main" id="{51E203FB-DA95-AACB-8405-E74004220535}"/>
                  </a:ext>
                </a:extLst>
              </p:cNvPr>
              <p:cNvPicPr>
                <a:picLocks noChangeAspect="1"/>
              </p:cNvPicPr>
              <p:nvPr/>
            </p:nvPicPr>
            <p:blipFill>
              <a:blip r:embed="rId8"/>
              <a:stretch>
                <a:fillRect/>
              </a:stretch>
            </p:blipFill>
            <p:spPr>
              <a:xfrm>
                <a:off x="539892" y="1191245"/>
                <a:ext cx="2601484" cy="2416059"/>
              </a:xfrm>
              <a:prstGeom prst="rect">
                <a:avLst/>
              </a:prstGeom>
            </p:spPr>
          </p:pic>
          <p:cxnSp>
            <p:nvCxnSpPr>
              <p:cNvPr id="18" name="Straight Arrow Connector 17">
                <a:extLst>
                  <a:ext uri="{FF2B5EF4-FFF2-40B4-BE49-F238E27FC236}">
                    <a16:creationId xmlns:a16="http://schemas.microsoft.com/office/drawing/2014/main" id="{0FA8851C-90D8-1C52-C215-558412E9B2D3}"/>
                  </a:ext>
                </a:extLst>
              </p:cNvPr>
              <p:cNvCxnSpPr>
                <a:cxnSpLocks/>
              </p:cNvCxnSpPr>
              <p:nvPr/>
            </p:nvCxnSpPr>
            <p:spPr>
              <a:xfrm flipH="1">
                <a:off x="3182318" y="1265711"/>
                <a:ext cx="40203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AC35F955-97F8-040F-F0AB-A867974FA32F}"/>
                  </a:ext>
                </a:extLst>
              </p:cNvPr>
              <p:cNvCxnSpPr>
                <a:cxnSpLocks/>
              </p:cNvCxnSpPr>
              <p:nvPr/>
            </p:nvCxnSpPr>
            <p:spPr>
              <a:xfrm>
                <a:off x="5932981" y="1258882"/>
                <a:ext cx="36865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24DC0833-47F5-9621-C70B-CECED423CB0F}"/>
                  </a:ext>
                </a:extLst>
              </p:cNvPr>
              <p:cNvCxnSpPr>
                <a:cxnSpLocks/>
              </p:cNvCxnSpPr>
              <p:nvPr/>
            </p:nvCxnSpPr>
            <p:spPr>
              <a:xfrm flipV="1">
                <a:off x="5780577" y="1899081"/>
                <a:ext cx="597363" cy="1692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8" name="Straight Arrow Connector 37">
                <a:extLst>
                  <a:ext uri="{FF2B5EF4-FFF2-40B4-BE49-F238E27FC236}">
                    <a16:creationId xmlns:a16="http://schemas.microsoft.com/office/drawing/2014/main" id="{078C5064-1EAB-B63D-D3C7-C8DE8A050315}"/>
                  </a:ext>
                </a:extLst>
              </p:cNvPr>
              <p:cNvCxnSpPr>
                <a:cxnSpLocks/>
              </p:cNvCxnSpPr>
              <p:nvPr/>
            </p:nvCxnSpPr>
            <p:spPr>
              <a:xfrm flipH="1">
                <a:off x="3141376" y="2080260"/>
                <a:ext cx="430124" cy="95175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0" name="Straight Arrow Connector 39">
                <a:extLst>
                  <a:ext uri="{FF2B5EF4-FFF2-40B4-BE49-F238E27FC236}">
                    <a16:creationId xmlns:a16="http://schemas.microsoft.com/office/drawing/2014/main" id="{1BE543A9-7BE9-8613-B50C-C81FD69BB27A}"/>
                  </a:ext>
                </a:extLst>
              </p:cNvPr>
              <p:cNvCxnSpPr>
                <a:cxnSpLocks/>
              </p:cNvCxnSpPr>
              <p:nvPr/>
            </p:nvCxnSpPr>
            <p:spPr>
              <a:xfrm flipH="1">
                <a:off x="2509822" y="2080260"/>
                <a:ext cx="107452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 name="Straight Arrow Connector 43">
                <a:extLst>
                  <a:ext uri="{FF2B5EF4-FFF2-40B4-BE49-F238E27FC236}">
                    <a16:creationId xmlns:a16="http://schemas.microsoft.com/office/drawing/2014/main" id="{1433AEAA-1BB6-F559-361F-AEDA88D321A4}"/>
                  </a:ext>
                </a:extLst>
              </p:cNvPr>
              <p:cNvCxnSpPr>
                <a:cxnSpLocks/>
              </p:cNvCxnSpPr>
              <p:nvPr/>
            </p:nvCxnSpPr>
            <p:spPr>
              <a:xfrm>
                <a:off x="5932981" y="2571750"/>
                <a:ext cx="38273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3" name="Straight Arrow Connector 52">
                <a:extLst>
                  <a:ext uri="{FF2B5EF4-FFF2-40B4-BE49-F238E27FC236}">
                    <a16:creationId xmlns:a16="http://schemas.microsoft.com/office/drawing/2014/main" id="{726466A9-241D-FC50-D1F1-EAA46483ABC5}"/>
                  </a:ext>
                </a:extLst>
              </p:cNvPr>
              <p:cNvCxnSpPr>
                <a:cxnSpLocks/>
              </p:cNvCxnSpPr>
              <p:nvPr/>
            </p:nvCxnSpPr>
            <p:spPr>
              <a:xfrm flipV="1">
                <a:off x="5634299" y="2726688"/>
                <a:ext cx="681418" cy="57580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4" name="Straight Arrow Connector 53">
                <a:extLst>
                  <a:ext uri="{FF2B5EF4-FFF2-40B4-BE49-F238E27FC236}">
                    <a16:creationId xmlns:a16="http://schemas.microsoft.com/office/drawing/2014/main" id="{F15D19F0-ED54-CD36-2A0B-B59780E97F64}"/>
                  </a:ext>
                </a:extLst>
              </p:cNvPr>
              <p:cNvCxnSpPr>
                <a:cxnSpLocks/>
              </p:cNvCxnSpPr>
              <p:nvPr/>
            </p:nvCxnSpPr>
            <p:spPr>
              <a:xfrm flipH="1">
                <a:off x="1394514" y="3304061"/>
                <a:ext cx="2167031"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9" name="Straight Arrow Connector 58">
                <a:extLst>
                  <a:ext uri="{FF2B5EF4-FFF2-40B4-BE49-F238E27FC236}">
                    <a16:creationId xmlns:a16="http://schemas.microsoft.com/office/drawing/2014/main" id="{CEBEC647-5D2B-1322-C15D-60D0EBF43B6C}"/>
                  </a:ext>
                </a:extLst>
              </p:cNvPr>
              <p:cNvCxnSpPr>
                <a:cxnSpLocks/>
              </p:cNvCxnSpPr>
              <p:nvPr/>
            </p:nvCxnSpPr>
            <p:spPr>
              <a:xfrm>
                <a:off x="5932980" y="3704902"/>
                <a:ext cx="36865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0" name="Straight Arrow Connector 59">
                <a:extLst>
                  <a:ext uri="{FF2B5EF4-FFF2-40B4-BE49-F238E27FC236}">
                    <a16:creationId xmlns:a16="http://schemas.microsoft.com/office/drawing/2014/main" id="{8C39F268-42A6-3A85-9AF2-420A8123FA56}"/>
                  </a:ext>
                </a:extLst>
              </p:cNvPr>
              <p:cNvCxnSpPr>
                <a:cxnSpLocks/>
              </p:cNvCxnSpPr>
              <p:nvPr/>
            </p:nvCxnSpPr>
            <p:spPr>
              <a:xfrm flipH="1" flipV="1">
                <a:off x="1485900" y="3607304"/>
                <a:ext cx="2085600" cy="2606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spTree>
    <p:extLst>
      <p:ext uri="{BB962C8B-B14F-4D97-AF65-F5344CB8AC3E}">
        <p14:creationId xmlns:p14="http://schemas.microsoft.com/office/powerpoint/2010/main" val="654351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DA0F835F-DDC6-F6EF-2C77-1CD00CFD5BA5}"/>
              </a:ext>
            </a:extLst>
          </p:cNvPr>
          <p:cNvPicPr>
            <a:picLocks noChangeAspect="1"/>
          </p:cNvPicPr>
          <p:nvPr/>
        </p:nvPicPr>
        <p:blipFill>
          <a:blip r:embed="rId4"/>
          <a:stretch>
            <a:fillRect/>
          </a:stretch>
        </p:blipFill>
        <p:spPr>
          <a:xfrm>
            <a:off x="7075168" y="2239860"/>
            <a:ext cx="2068832" cy="2264734"/>
          </a:xfrm>
          <a:prstGeom prst="rect">
            <a:avLst/>
          </a:prstGeom>
        </p:spPr>
      </p:pic>
      <p:sp>
        <p:nvSpPr>
          <p:cNvPr id="2" name="Title 1">
            <a:extLst>
              <a:ext uri="{FF2B5EF4-FFF2-40B4-BE49-F238E27FC236}">
                <a16:creationId xmlns:a16="http://schemas.microsoft.com/office/drawing/2014/main" id="{3550B306-E5C5-4810-57EE-6A2F2CA0FEB1}"/>
              </a:ext>
            </a:extLst>
          </p:cNvPr>
          <p:cNvSpPr>
            <a:spLocks noGrp="1"/>
          </p:cNvSpPr>
          <p:nvPr>
            <p:ph type="title"/>
          </p:nvPr>
        </p:nvSpPr>
        <p:spPr>
          <a:xfrm>
            <a:off x="413838" y="280706"/>
            <a:ext cx="7440833" cy="381671"/>
          </a:xfrm>
        </p:spPr>
        <p:txBody>
          <a:bodyPr wrap="square" lIns="91440" tIns="45720" rIns="91440" bIns="45720" anchor="t" anchorCtr="0">
            <a:noAutofit/>
          </a:bodyPr>
          <a:lstStyle/>
          <a:p>
            <a:r>
              <a:rPr lang="en-GB" sz="2200">
                <a:solidFill>
                  <a:srgbClr val="2F336C"/>
                </a:solidFill>
                <a:latin typeface="Sofia Pro Semi Bold" panose="020B0604020202020204" charset="0"/>
                <a:cs typeface="Poppins"/>
              </a:rPr>
              <a:t>Good Practice Examples </a:t>
            </a:r>
            <a:endParaRPr lang="en-GB" sz="2200">
              <a:solidFill>
                <a:srgbClr val="2F336C"/>
              </a:solidFill>
              <a:latin typeface="Sofia Pro Semi Bold" panose="020B0604020202020204" charset="0"/>
            </a:endParaRPr>
          </a:p>
        </p:txBody>
      </p:sp>
      <p:pic>
        <p:nvPicPr>
          <p:cNvPr id="6" name="Picture 5">
            <a:extLst>
              <a:ext uri="{FF2B5EF4-FFF2-40B4-BE49-F238E27FC236}">
                <a16:creationId xmlns:a16="http://schemas.microsoft.com/office/drawing/2014/main" id="{FD493925-81AD-0720-54A8-3BD644C44459}"/>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pic>
        <p:nvPicPr>
          <p:cNvPr id="8" name="Picture 7" descr="A white and black logo&#10;&#10;Description automatically generated">
            <a:extLst>
              <a:ext uri="{FF2B5EF4-FFF2-40B4-BE49-F238E27FC236}">
                <a16:creationId xmlns:a16="http://schemas.microsoft.com/office/drawing/2014/main" id="{F348BD83-8E16-B100-B483-51C5B22451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52" name="TextBox 51">
            <a:extLst>
              <a:ext uri="{FF2B5EF4-FFF2-40B4-BE49-F238E27FC236}">
                <a16:creationId xmlns:a16="http://schemas.microsoft.com/office/drawing/2014/main" id="{60BAB648-BD7A-C618-C416-D7FA8F3E3A5C}"/>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67" name="Picture 66">
            <a:extLst>
              <a:ext uri="{FF2B5EF4-FFF2-40B4-BE49-F238E27FC236}">
                <a16:creationId xmlns:a16="http://schemas.microsoft.com/office/drawing/2014/main" id="{177A4DA4-8CAC-E838-92EE-44DB8C859D89}"/>
              </a:ext>
            </a:extLst>
          </p:cNvPr>
          <p:cNvPicPr>
            <a:picLocks noChangeAspect="1"/>
          </p:cNvPicPr>
          <p:nvPr/>
        </p:nvPicPr>
        <p:blipFill>
          <a:blip r:embed="rId7"/>
          <a:stretch>
            <a:fillRect/>
          </a:stretch>
        </p:blipFill>
        <p:spPr>
          <a:xfrm>
            <a:off x="2675647" y="1248154"/>
            <a:ext cx="1690766" cy="2653418"/>
          </a:xfrm>
          <a:prstGeom prst="rect">
            <a:avLst/>
          </a:prstGeom>
        </p:spPr>
      </p:pic>
      <p:pic>
        <p:nvPicPr>
          <p:cNvPr id="69" name="Picture 68">
            <a:extLst>
              <a:ext uri="{FF2B5EF4-FFF2-40B4-BE49-F238E27FC236}">
                <a16:creationId xmlns:a16="http://schemas.microsoft.com/office/drawing/2014/main" id="{54E4A072-A0CA-0001-AD92-5496E2B59859}"/>
              </a:ext>
            </a:extLst>
          </p:cNvPr>
          <p:cNvPicPr>
            <a:picLocks noChangeAspect="1"/>
          </p:cNvPicPr>
          <p:nvPr/>
        </p:nvPicPr>
        <p:blipFill>
          <a:blip r:embed="rId8"/>
          <a:stretch>
            <a:fillRect/>
          </a:stretch>
        </p:blipFill>
        <p:spPr>
          <a:xfrm>
            <a:off x="4366413" y="631425"/>
            <a:ext cx="2604328" cy="3263921"/>
          </a:xfrm>
          <a:prstGeom prst="rect">
            <a:avLst/>
          </a:prstGeom>
        </p:spPr>
      </p:pic>
      <p:pic>
        <p:nvPicPr>
          <p:cNvPr id="65" name="Picture 64">
            <a:extLst>
              <a:ext uri="{FF2B5EF4-FFF2-40B4-BE49-F238E27FC236}">
                <a16:creationId xmlns:a16="http://schemas.microsoft.com/office/drawing/2014/main" id="{B3368AD1-F32D-8F03-A80B-790BB69913EC}"/>
              </a:ext>
            </a:extLst>
          </p:cNvPr>
          <p:cNvPicPr>
            <a:picLocks noChangeAspect="1"/>
          </p:cNvPicPr>
          <p:nvPr/>
        </p:nvPicPr>
        <p:blipFill>
          <a:blip r:embed="rId9"/>
          <a:stretch>
            <a:fillRect/>
          </a:stretch>
        </p:blipFill>
        <p:spPr>
          <a:xfrm>
            <a:off x="7080132" y="252036"/>
            <a:ext cx="2063868" cy="1942463"/>
          </a:xfrm>
          <a:prstGeom prst="rect">
            <a:avLst/>
          </a:prstGeom>
        </p:spPr>
      </p:pic>
      <p:pic>
        <p:nvPicPr>
          <p:cNvPr id="75" name="Picture 74">
            <a:extLst>
              <a:ext uri="{FF2B5EF4-FFF2-40B4-BE49-F238E27FC236}">
                <a16:creationId xmlns:a16="http://schemas.microsoft.com/office/drawing/2014/main" id="{ACF6BD59-FD27-DD5A-C119-AA7AF605935B}"/>
              </a:ext>
            </a:extLst>
          </p:cNvPr>
          <p:cNvPicPr>
            <a:picLocks noChangeAspect="1"/>
          </p:cNvPicPr>
          <p:nvPr/>
        </p:nvPicPr>
        <p:blipFill>
          <a:blip r:embed="rId10"/>
          <a:stretch>
            <a:fillRect/>
          </a:stretch>
        </p:blipFill>
        <p:spPr>
          <a:xfrm>
            <a:off x="17428" y="954042"/>
            <a:ext cx="2428781" cy="1074775"/>
          </a:xfrm>
          <a:prstGeom prst="rect">
            <a:avLst/>
          </a:prstGeom>
        </p:spPr>
      </p:pic>
      <p:pic>
        <p:nvPicPr>
          <p:cNvPr id="77" name="Picture 76">
            <a:extLst>
              <a:ext uri="{FF2B5EF4-FFF2-40B4-BE49-F238E27FC236}">
                <a16:creationId xmlns:a16="http://schemas.microsoft.com/office/drawing/2014/main" id="{D0BE1124-FB4C-5B84-52FB-89514855490C}"/>
              </a:ext>
            </a:extLst>
          </p:cNvPr>
          <p:cNvPicPr>
            <a:picLocks noChangeAspect="1"/>
          </p:cNvPicPr>
          <p:nvPr/>
        </p:nvPicPr>
        <p:blipFill>
          <a:blip r:embed="rId11"/>
          <a:stretch>
            <a:fillRect/>
          </a:stretch>
        </p:blipFill>
        <p:spPr>
          <a:xfrm>
            <a:off x="0" y="2320482"/>
            <a:ext cx="2332485" cy="1970950"/>
          </a:xfrm>
          <a:prstGeom prst="rect">
            <a:avLst/>
          </a:prstGeom>
        </p:spPr>
      </p:pic>
    </p:spTree>
    <p:extLst>
      <p:ext uri="{BB962C8B-B14F-4D97-AF65-F5344CB8AC3E}">
        <p14:creationId xmlns:p14="http://schemas.microsoft.com/office/powerpoint/2010/main" val="477850837"/>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Understanding Social Media and Analytics</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43935" y="1103985"/>
            <a:ext cx="8450435" cy="3621961"/>
          </a:xfrm>
          <a:prstGeom prst="rect">
            <a:avLst/>
          </a:prstGeom>
        </p:spPr>
        <p:txBody>
          <a:bodyPr lIns="0" tIns="0" rIns="0" bIns="0" numCol="1">
            <a:noAutofit/>
          </a:bodyPr>
          <a:lstStyle/>
          <a:p>
            <a:pPr algn="l"/>
            <a:r>
              <a:rPr lang="en-GB">
                <a:solidFill>
                  <a:srgbClr val="545675"/>
                </a:solidFill>
                <a:latin typeface="Sofia Pro Semi Bold" panose="020B0604020202020204" charset="0"/>
              </a:rPr>
              <a:t>Why Analytics are useful: </a:t>
            </a:r>
          </a:p>
          <a:p>
            <a:pPr algn="l">
              <a:lnSpc>
                <a:spcPct val="100000"/>
              </a:lnSpc>
              <a:buFont typeface="Arial" panose="020B0604020202020204" pitchFamily="34" charset="0"/>
              <a:buChar char="•"/>
            </a:pPr>
            <a:r>
              <a:rPr lang="en-GB" b="0" i="0">
                <a:solidFill>
                  <a:srgbClr val="374151"/>
                </a:solidFill>
                <a:effectLst/>
                <a:latin typeface="Sofia Pro Light" panose="020B0604020202020204" charset="0"/>
              </a:rPr>
              <a:t> Measure performance and ROI.</a:t>
            </a:r>
          </a:p>
          <a:p>
            <a:pPr algn="l">
              <a:lnSpc>
                <a:spcPct val="100000"/>
              </a:lnSpc>
              <a:buFont typeface="Arial" panose="020B0604020202020204" pitchFamily="34" charset="0"/>
              <a:buChar char="•"/>
            </a:pPr>
            <a:r>
              <a:rPr lang="en-GB" b="0" i="0">
                <a:solidFill>
                  <a:srgbClr val="374151"/>
                </a:solidFill>
                <a:effectLst/>
                <a:latin typeface="Sofia Pro Light" panose="020B0604020202020204" charset="0"/>
              </a:rPr>
              <a:t> Understand audience preferences.</a:t>
            </a:r>
          </a:p>
          <a:p>
            <a:pPr algn="l">
              <a:lnSpc>
                <a:spcPct val="100000"/>
              </a:lnSpc>
              <a:buFont typeface="Arial" panose="020B0604020202020204" pitchFamily="34" charset="0"/>
              <a:buChar char="•"/>
            </a:pPr>
            <a:r>
              <a:rPr lang="en-GB" b="0" i="0">
                <a:solidFill>
                  <a:srgbClr val="374151"/>
                </a:solidFill>
                <a:effectLst/>
                <a:latin typeface="Sofia Pro Light" panose="020B0604020202020204" charset="0"/>
              </a:rPr>
              <a:t> Identify content trends.</a:t>
            </a:r>
          </a:p>
          <a:p>
            <a:pPr algn="l">
              <a:lnSpc>
                <a:spcPct val="100000"/>
              </a:lnSpc>
              <a:buFont typeface="Arial" panose="020B0604020202020204" pitchFamily="34" charset="0"/>
              <a:buChar char="•"/>
            </a:pPr>
            <a:r>
              <a:rPr lang="en-GB" b="0" i="0">
                <a:solidFill>
                  <a:srgbClr val="374151"/>
                </a:solidFill>
                <a:effectLst/>
                <a:latin typeface="Sofia Pro Light" panose="020B0604020202020204" charset="0"/>
              </a:rPr>
              <a:t> Optimize posting times</a:t>
            </a:r>
          </a:p>
          <a:p>
            <a:pPr algn="l">
              <a:buFont typeface="Arial" panose="020B0604020202020204" pitchFamily="34" charset="0"/>
              <a:buChar char="•"/>
            </a:pPr>
            <a:endParaRPr lang="en-GB" b="0" i="0">
              <a:solidFill>
                <a:srgbClr val="374151"/>
              </a:solidFill>
              <a:effectLst/>
              <a:latin typeface="Sofia Pro Light" panose="020B0604020202020204" charset="0"/>
            </a:endParaRPr>
          </a:p>
          <a:p>
            <a:pPr algn="l"/>
            <a:r>
              <a:rPr lang="en-GB">
                <a:solidFill>
                  <a:srgbClr val="545675"/>
                </a:solidFill>
                <a:latin typeface="Sofia Pro Semi Bold" panose="020B0604020202020204" charset="0"/>
              </a:rPr>
              <a:t>Define Clear Goals:</a:t>
            </a:r>
            <a:endParaRPr lang="en-GB" b="0" i="0">
              <a:solidFill>
                <a:srgbClr val="545675"/>
              </a:solidFill>
              <a:effectLst/>
              <a:latin typeface="Sofia Pro Semi Bold" panose="020B0604020202020204" charset="0"/>
            </a:endParaRPr>
          </a:p>
          <a:p>
            <a:pPr algn="l">
              <a:lnSpc>
                <a:spcPct val="100000"/>
              </a:lnSpc>
              <a:buFont typeface="Arial" panose="020B0604020202020204" pitchFamily="34" charset="0"/>
              <a:buChar char="•"/>
            </a:pPr>
            <a:r>
              <a:rPr lang="en-GB" b="0" i="0">
                <a:solidFill>
                  <a:srgbClr val="374151"/>
                </a:solidFill>
                <a:effectLst/>
                <a:latin typeface="Sofia Pro Light" panose="020B0604020202020204" charset="0"/>
              </a:rPr>
              <a:t> Establish specific, measurable, and achievable goals for your social media efforts.</a:t>
            </a:r>
          </a:p>
          <a:p>
            <a:pPr algn="l">
              <a:lnSpc>
                <a:spcPct val="100000"/>
              </a:lnSpc>
              <a:buFont typeface="Arial" panose="020B0604020202020204" pitchFamily="34" charset="0"/>
              <a:buChar char="•"/>
            </a:pPr>
            <a:r>
              <a:rPr lang="en-GB" b="0" i="0">
                <a:solidFill>
                  <a:srgbClr val="374151"/>
                </a:solidFill>
                <a:effectLst/>
                <a:latin typeface="Sofia Pro Light" panose="020B0604020202020204" charset="0"/>
              </a:rPr>
              <a:t> Examples: Increase brand awareness, drive website traffic, boost engagement, or generate leads.</a:t>
            </a:r>
          </a:p>
          <a:p>
            <a:pPr algn="l">
              <a:lnSpc>
                <a:spcPct val="100000"/>
              </a:lnSpc>
              <a:buFont typeface="Arial" panose="020B0604020202020204" pitchFamily="34" charset="0"/>
              <a:buChar char="•"/>
            </a:pPr>
            <a:endParaRPr lang="en-GB" b="0" i="0">
              <a:solidFill>
                <a:srgbClr val="374151"/>
              </a:solidFill>
              <a:effectLst/>
              <a:latin typeface="Sofia Pro Light" panose="020B0604020202020204" charset="0"/>
            </a:endParaRPr>
          </a:p>
          <a:p>
            <a:pPr marL="0" indent="0">
              <a:lnSpc>
                <a:spcPts val="1880"/>
              </a:lnSpc>
              <a:buNone/>
            </a:pPr>
            <a:endParaRPr lang="en-US">
              <a:latin typeface="Sofia Pro Light" panose="020B0604020202020204" charset="0"/>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678E69BC-3E84-9CE7-1449-46751256769D}"/>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E648F123-CBCE-1725-ED65-F1D1292A5FCB}"/>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D7815982-1A5B-680D-0E1E-7910D90487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pic>
        <p:nvPicPr>
          <p:cNvPr id="6" name="Online Media 5" title="Social Media Analytics">
            <a:hlinkClick r:id="" action="ppaction://media"/>
            <a:extLst>
              <a:ext uri="{FF2B5EF4-FFF2-40B4-BE49-F238E27FC236}">
                <a16:creationId xmlns:a16="http://schemas.microsoft.com/office/drawing/2014/main" id="{35522F0C-374C-7D3B-1AA5-85FEEB476DBB}"/>
              </a:ext>
            </a:extLst>
          </p:cNvPr>
          <p:cNvPicPr>
            <a:picLocks noRot="1" noChangeAspect="1"/>
          </p:cNvPicPr>
          <p:nvPr>
            <a:videoFile r:link="rId1"/>
          </p:nvPr>
        </p:nvPicPr>
        <p:blipFill>
          <a:blip r:embed="rId7"/>
          <a:stretch>
            <a:fillRect/>
          </a:stretch>
        </p:blipFill>
        <p:spPr>
          <a:xfrm>
            <a:off x="5583799" y="1111047"/>
            <a:ext cx="3184947" cy="1799495"/>
          </a:xfrm>
          <a:prstGeom prst="rect">
            <a:avLst/>
          </a:prstGeom>
        </p:spPr>
      </p:pic>
    </p:spTree>
    <p:extLst>
      <p:ext uri="{BB962C8B-B14F-4D97-AF65-F5344CB8AC3E}">
        <p14:creationId xmlns:p14="http://schemas.microsoft.com/office/powerpoint/2010/main" val="596461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E6588-8BAA-7368-9C87-C5B330F31228}"/>
              </a:ext>
            </a:extLst>
          </p:cNvPr>
          <p:cNvSpPr>
            <a:spLocks noGrp="1"/>
          </p:cNvSpPr>
          <p:nvPr>
            <p:ph type="title"/>
          </p:nvPr>
        </p:nvSpPr>
        <p:spPr>
          <a:xfrm>
            <a:off x="431928" y="354347"/>
            <a:ext cx="7602939" cy="381671"/>
          </a:xfrm>
        </p:spPr>
        <p:txBody>
          <a:bodyPr>
            <a:normAutofit fontScale="90000"/>
          </a:bodyPr>
          <a:lstStyle/>
          <a:p>
            <a:r>
              <a:rPr lang="en-GB">
                <a:solidFill>
                  <a:srgbClr val="2E336C"/>
                </a:solidFill>
                <a:latin typeface="Sofia Pro Semi Bold"/>
                <a:cs typeface="Poppins SemiBold"/>
              </a:rPr>
              <a:t>Set up pages on buddle website in develop and grow</a:t>
            </a:r>
          </a:p>
        </p:txBody>
      </p:sp>
      <p:pic>
        <p:nvPicPr>
          <p:cNvPr id="6" name="Content Placeholder 5" descr="A screenshot of a computer&#10;&#10;Description automatically generated">
            <a:extLst>
              <a:ext uri="{FF2B5EF4-FFF2-40B4-BE49-F238E27FC236}">
                <a16:creationId xmlns:a16="http://schemas.microsoft.com/office/drawing/2014/main" id="{088DAD83-65AA-EF0B-36E6-FA4FB05C285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185" b="6667"/>
          <a:stretch/>
        </p:blipFill>
        <p:spPr>
          <a:xfrm>
            <a:off x="434474" y="1021265"/>
            <a:ext cx="3895373" cy="1917610"/>
          </a:xfrm>
        </p:spPr>
      </p:pic>
      <p:pic>
        <p:nvPicPr>
          <p:cNvPr id="8" name="Content Placeholder 7" descr="A screenshot of a computer&#10;&#10;Description automatically generated">
            <a:extLst>
              <a:ext uri="{FF2B5EF4-FFF2-40B4-BE49-F238E27FC236}">
                <a16:creationId xmlns:a16="http://schemas.microsoft.com/office/drawing/2014/main" id="{A9ABB87E-4BA0-6B58-3F7F-DB675ACC9F0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6323" b="5536"/>
          <a:stretch/>
        </p:blipFill>
        <p:spPr>
          <a:xfrm>
            <a:off x="4678279" y="2118630"/>
            <a:ext cx="4032584" cy="2000011"/>
          </a:xfrm>
        </p:spPr>
      </p:pic>
      <p:pic>
        <p:nvPicPr>
          <p:cNvPr id="4" name="Picture 3" descr="A blue and black rectangle&#10;&#10;Description automatically generated">
            <a:extLst>
              <a:ext uri="{FF2B5EF4-FFF2-40B4-BE49-F238E27FC236}">
                <a16:creationId xmlns:a16="http://schemas.microsoft.com/office/drawing/2014/main" id="{7AF860D0-A559-2454-F602-3ED78002DD19}"/>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7" name="TextBox 6">
            <a:extLst>
              <a:ext uri="{FF2B5EF4-FFF2-40B4-BE49-F238E27FC236}">
                <a16:creationId xmlns:a16="http://schemas.microsoft.com/office/drawing/2014/main" id="{E7BF9464-6747-31B6-C979-20DDB7934B10}"/>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10" name="Picture 9" descr="A white and black logo&#10;&#10;Description automatically generated">
            <a:extLst>
              <a:ext uri="{FF2B5EF4-FFF2-40B4-BE49-F238E27FC236}">
                <a16:creationId xmlns:a16="http://schemas.microsoft.com/office/drawing/2014/main" id="{B9C1B5D9-5C50-19F7-6E71-AEF178E5D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290085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Reflection</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1852138" y="1361343"/>
            <a:ext cx="5434758" cy="1150883"/>
          </a:xfrm>
          <a:prstGeom prst="rect">
            <a:avLst/>
          </a:prstGeom>
        </p:spPr>
        <p:txBody>
          <a:bodyPr lIns="0" tIns="0" rIns="0" bIns="0">
            <a:noAutofit/>
          </a:bodyPr>
          <a:lstStyle/>
          <a:p>
            <a:pPr marL="0" indent="0" algn="ctr">
              <a:lnSpc>
                <a:spcPct val="100000"/>
              </a:lnSpc>
              <a:buNone/>
            </a:pPr>
            <a:r>
              <a:rPr lang="en-GB" sz="3200" b="1"/>
              <a:t>What will you take away from this session?</a:t>
            </a:r>
            <a:endParaRPr lang="en-US" sz="3200" b="1"/>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Graphic 1" descr="Questions with solid fill">
            <a:extLst>
              <a:ext uri="{FF2B5EF4-FFF2-40B4-BE49-F238E27FC236}">
                <a16:creationId xmlns:a16="http://schemas.microsoft.com/office/drawing/2014/main" id="{4108F81B-3453-0EB7-8D05-EE3259E0DC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888" y="3003750"/>
            <a:ext cx="914400" cy="914400"/>
          </a:xfrm>
          <a:prstGeom prst="rect">
            <a:avLst/>
          </a:prstGeom>
        </p:spPr>
      </p:pic>
      <p:pic>
        <p:nvPicPr>
          <p:cNvPr id="4" name="Graphic 3" descr="Person eating with solid fill">
            <a:extLst>
              <a:ext uri="{FF2B5EF4-FFF2-40B4-BE49-F238E27FC236}">
                <a16:creationId xmlns:a16="http://schemas.microsoft.com/office/drawing/2014/main" id="{0C5D406B-090B-2BCC-D357-A487A9710C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49352" y="3038763"/>
            <a:ext cx="914400" cy="914400"/>
          </a:xfrm>
          <a:prstGeom prst="rect">
            <a:avLst/>
          </a:prstGeom>
        </p:spPr>
      </p:pic>
      <p:pic>
        <p:nvPicPr>
          <p:cNvPr id="5" name="Graphic 4" descr="Horseshoe with solid fill">
            <a:extLst>
              <a:ext uri="{FF2B5EF4-FFF2-40B4-BE49-F238E27FC236}">
                <a16:creationId xmlns:a16="http://schemas.microsoft.com/office/drawing/2014/main" id="{1F5D61A3-A546-8B88-9736-3C5A838D42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8952" y="3038763"/>
            <a:ext cx="914400" cy="914400"/>
          </a:xfrm>
          <a:prstGeom prst="rect">
            <a:avLst/>
          </a:prstGeom>
        </p:spPr>
      </p:pic>
      <p:sp>
        <p:nvSpPr>
          <p:cNvPr id="6" name="Content Placeholder 6">
            <a:extLst>
              <a:ext uri="{FF2B5EF4-FFF2-40B4-BE49-F238E27FC236}">
                <a16:creationId xmlns:a16="http://schemas.microsoft.com/office/drawing/2014/main" id="{C2B35353-8C75-C8B4-FAE7-74055554C36C}"/>
              </a:ext>
            </a:extLst>
          </p:cNvPr>
          <p:cNvSpPr txBox="1">
            <a:spLocks/>
          </p:cNvSpPr>
          <p:nvPr/>
        </p:nvSpPr>
        <p:spPr>
          <a:xfrm>
            <a:off x="1415538" y="3166751"/>
            <a:ext cx="1543898" cy="562767"/>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Any questions?</a:t>
            </a:r>
          </a:p>
        </p:txBody>
      </p:sp>
      <p:sp>
        <p:nvSpPr>
          <p:cNvPr id="8" name="Content Placeholder 6">
            <a:extLst>
              <a:ext uri="{FF2B5EF4-FFF2-40B4-BE49-F238E27FC236}">
                <a16:creationId xmlns:a16="http://schemas.microsoft.com/office/drawing/2014/main" id="{5BE7A292-D935-5354-C068-8A114C709DC8}"/>
              </a:ext>
            </a:extLst>
          </p:cNvPr>
          <p:cNvSpPr txBox="1">
            <a:spLocks/>
          </p:cNvSpPr>
          <p:nvPr/>
        </p:nvSpPr>
        <p:spPr>
          <a:xfrm>
            <a:off x="4087269" y="3214580"/>
            <a:ext cx="2137136" cy="562767"/>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Please complete the evaluation</a:t>
            </a:r>
          </a:p>
        </p:txBody>
      </p:sp>
      <p:sp>
        <p:nvSpPr>
          <p:cNvPr id="9" name="Content Placeholder 6">
            <a:extLst>
              <a:ext uri="{FF2B5EF4-FFF2-40B4-BE49-F238E27FC236}">
                <a16:creationId xmlns:a16="http://schemas.microsoft.com/office/drawing/2014/main" id="{E3B81D7B-5465-EFCA-AD35-CAEB2330400E}"/>
              </a:ext>
            </a:extLst>
          </p:cNvPr>
          <p:cNvSpPr txBox="1">
            <a:spLocks/>
          </p:cNvSpPr>
          <p:nvPr/>
        </p:nvSpPr>
        <p:spPr>
          <a:xfrm>
            <a:off x="7538531" y="3214580"/>
            <a:ext cx="1085933" cy="562767"/>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Good luck!</a:t>
            </a:r>
          </a:p>
        </p:txBody>
      </p:sp>
      <p:pic>
        <p:nvPicPr>
          <p:cNvPr id="10" name="Picture 9">
            <a:extLst>
              <a:ext uri="{FF2B5EF4-FFF2-40B4-BE49-F238E27FC236}">
                <a16:creationId xmlns:a16="http://schemas.microsoft.com/office/drawing/2014/main" id="{1BAD600C-6DD0-27F6-BF73-3B2C65F83FF0}"/>
              </a:ext>
            </a:extLst>
          </p:cNvPr>
          <p:cNvPicPr>
            <a:picLocks noChangeAspect="1"/>
          </p:cNvPicPr>
          <p:nvPr/>
        </p:nvPicPr>
        <p:blipFill rotWithShape="1">
          <a:blip r:embed="rId10">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11" name="TextBox 10">
            <a:extLst>
              <a:ext uri="{FF2B5EF4-FFF2-40B4-BE49-F238E27FC236}">
                <a16:creationId xmlns:a16="http://schemas.microsoft.com/office/drawing/2014/main" id="{7DAEC00C-25BA-EAB6-408C-5277DBD51C2E}"/>
              </a:ext>
            </a:extLst>
          </p:cNvPr>
          <p:cNvSpPr txBox="1"/>
          <p:nvPr/>
        </p:nvSpPr>
        <p:spPr>
          <a:xfrm>
            <a:off x="8147721" y="4725946"/>
            <a:ext cx="811441" cy="230832"/>
          </a:xfrm>
          <a:prstGeom prst="rect">
            <a:avLst/>
          </a:prstGeom>
          <a:noFill/>
        </p:spPr>
        <p:txBody>
          <a:bodyPr wrap="none" rtlCol="0">
            <a:spAutoFit/>
          </a:bodyPr>
          <a:lstStyle/>
          <a:p>
            <a:r>
              <a:rPr lang="en-US" sz="900" err="1">
                <a:solidFill>
                  <a:schemeClr val="bg1"/>
                </a:solidFill>
                <a:latin typeface="Sofia Pro Regular" panose="020B0000000000000000" pitchFamily="34" charset="0"/>
                <a:cs typeface="Poppins" panose="02000000000000000000" pitchFamily="2" charset="77"/>
              </a:rPr>
              <a:t>Buddle.com</a:t>
            </a:r>
            <a:endParaRPr lang="en-US" sz="900">
              <a:solidFill>
                <a:schemeClr val="bg1"/>
              </a:solidFill>
              <a:latin typeface="Sofia Pro Regular" panose="020B0000000000000000" pitchFamily="34" charset="0"/>
              <a:cs typeface="Poppins" panose="02000000000000000000" pitchFamily="2" charset="77"/>
            </a:endParaRPr>
          </a:p>
        </p:txBody>
      </p:sp>
      <p:pic>
        <p:nvPicPr>
          <p:cNvPr id="12" name="Picture 11" descr="A white and black logo&#10;&#10;Description automatically generated">
            <a:extLst>
              <a:ext uri="{FF2B5EF4-FFF2-40B4-BE49-F238E27FC236}">
                <a16:creationId xmlns:a16="http://schemas.microsoft.com/office/drawing/2014/main" id="{B9963C7D-6B02-EB19-F7E5-4B4D39FC63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1157287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08088"/>
            <a:ext cx="7440833" cy="381671"/>
          </a:xfrm>
          <a:prstGeom prst="rect">
            <a:avLst/>
          </a:prstGeom>
        </p:spPr>
        <p:txBody>
          <a:bodyPr>
            <a:normAutofit fontScale="90000"/>
          </a:bodyPr>
          <a:lstStyle/>
          <a:p>
            <a:r>
              <a:rPr lang="en-US" sz="2400">
                <a:solidFill>
                  <a:schemeClr val="accent6"/>
                </a:solidFill>
              </a:rPr>
              <a:t>Feedback</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30243" y="1847373"/>
            <a:ext cx="5953120" cy="1061155"/>
          </a:xfrm>
          <a:prstGeom prst="rect">
            <a:avLst/>
          </a:prstGeom>
        </p:spPr>
        <p:txBody>
          <a:bodyPr vert="horz" lIns="0" tIns="0" rIns="0" bIns="0" rtlCol="0" anchor="t">
            <a:noAutofit/>
          </a:bodyPr>
          <a:lstStyle/>
          <a:p>
            <a:pPr marL="0" indent="0">
              <a:lnSpc>
                <a:spcPts val="1880"/>
              </a:lnSpc>
              <a:buNone/>
            </a:pPr>
            <a:r>
              <a:rPr lang="en-GB">
                <a:latin typeface="Sofia Pro Light"/>
                <a:cs typeface="Poppins Light"/>
              </a:rPr>
              <a:t>Please take the time to fill in the evaluation survey by scanning the QR code.</a:t>
            </a:r>
          </a:p>
          <a:p>
            <a:pPr marL="0" indent="0">
              <a:lnSpc>
                <a:spcPts val="1880"/>
              </a:lnSpc>
              <a:buNone/>
            </a:pPr>
            <a:r>
              <a:rPr lang="en-US">
                <a:latin typeface="Sofia Pro Light"/>
                <a:cs typeface="Poppins Light"/>
              </a:rPr>
              <a:t>Alternatively, the tutor will put the link in the chat box for you.</a:t>
            </a:r>
          </a:p>
          <a:p>
            <a:pPr marL="0" indent="0">
              <a:lnSpc>
                <a:spcPts val="1880"/>
              </a:lnSpc>
              <a:buNone/>
            </a:pPr>
            <a:r>
              <a:rPr lang="en-US">
                <a:latin typeface="Sofia Pro Light"/>
                <a:cs typeface="Poppins Light"/>
              </a:rPr>
              <a:t>- Thanks in advance, the Buddle Team.</a:t>
            </a:r>
            <a:endParaRPr lang="en-GB">
              <a:latin typeface="Sofia Pro Light"/>
              <a:cs typeface="Poppins Light"/>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Graphic 1" descr="Chat bubble">
            <a:extLst>
              <a:ext uri="{FF2B5EF4-FFF2-40B4-BE49-F238E27FC236}">
                <a16:creationId xmlns:a16="http://schemas.microsoft.com/office/drawing/2014/main" id="{D4E73D10-2F5C-2F2E-7EDA-3875E6096B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2768" y="4199117"/>
            <a:ext cx="654060" cy="654060"/>
          </a:xfrm>
          <a:prstGeom prst="rect">
            <a:avLst/>
          </a:prstGeom>
        </p:spPr>
      </p:pic>
      <p:pic>
        <p:nvPicPr>
          <p:cNvPr id="4" name="Graphic 3" descr="Radio microphone">
            <a:extLst>
              <a:ext uri="{FF2B5EF4-FFF2-40B4-BE49-F238E27FC236}">
                <a16:creationId xmlns:a16="http://schemas.microsoft.com/office/drawing/2014/main" id="{E3ED4AF2-BB9A-2C4A-542A-65EA54D3B0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6558" y="4199117"/>
            <a:ext cx="654060" cy="654060"/>
          </a:xfrm>
          <a:prstGeom prst="rect">
            <a:avLst/>
          </a:prstGeom>
        </p:spPr>
      </p:pic>
      <p:pic>
        <p:nvPicPr>
          <p:cNvPr id="5" name="Graphic 4" descr="Pen">
            <a:extLst>
              <a:ext uri="{FF2B5EF4-FFF2-40B4-BE49-F238E27FC236}">
                <a16:creationId xmlns:a16="http://schemas.microsoft.com/office/drawing/2014/main" id="{5C9B3943-DCDC-A9A1-61F9-EEE553BAB3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87924" y="4202095"/>
            <a:ext cx="587947" cy="587947"/>
          </a:xfrm>
          <a:prstGeom prst="rect">
            <a:avLst/>
          </a:prstGeom>
        </p:spPr>
      </p:pic>
      <p:pic>
        <p:nvPicPr>
          <p:cNvPr id="6" name="Graphic 5" descr="Smiling face outline">
            <a:extLst>
              <a:ext uri="{FF2B5EF4-FFF2-40B4-BE49-F238E27FC236}">
                <a16:creationId xmlns:a16="http://schemas.microsoft.com/office/drawing/2014/main" id="{EEED9B44-9EDF-97E3-326A-415C22D940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63123" y="4137430"/>
            <a:ext cx="769915" cy="769915"/>
          </a:xfrm>
          <a:prstGeom prst="rect">
            <a:avLst/>
          </a:prstGeom>
        </p:spPr>
      </p:pic>
      <p:pic>
        <p:nvPicPr>
          <p:cNvPr id="8" name="Graphic 7" descr="Clipboard">
            <a:extLst>
              <a:ext uri="{FF2B5EF4-FFF2-40B4-BE49-F238E27FC236}">
                <a16:creationId xmlns:a16="http://schemas.microsoft.com/office/drawing/2014/main" id="{569B1620-EFA2-524B-85FA-93B71CD3D4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7844" y="4202095"/>
            <a:ext cx="587947" cy="587947"/>
          </a:xfrm>
          <a:prstGeom prst="rect">
            <a:avLst/>
          </a:prstGeom>
        </p:spPr>
      </p:pic>
      <p:pic>
        <p:nvPicPr>
          <p:cNvPr id="11" name="Picture 10">
            <a:extLst>
              <a:ext uri="{FF2B5EF4-FFF2-40B4-BE49-F238E27FC236}">
                <a16:creationId xmlns:a16="http://schemas.microsoft.com/office/drawing/2014/main" id="{1ED6E5CD-F44D-FA41-DA27-087C3BFD86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96751" y="1497266"/>
            <a:ext cx="1697295" cy="1689775"/>
          </a:xfrm>
          <a:prstGeom prst="rect">
            <a:avLst/>
          </a:prstGeom>
        </p:spPr>
      </p:pic>
    </p:spTree>
    <p:extLst>
      <p:ext uri="{BB962C8B-B14F-4D97-AF65-F5344CB8AC3E}">
        <p14:creationId xmlns:p14="http://schemas.microsoft.com/office/powerpoint/2010/main" val="3720293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Recap:</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prstGeom prst="rect">
            <a:avLst/>
          </a:prstGeom>
        </p:spPr>
        <p:txBody>
          <a:bodyPr vert="horz" lIns="0" tIns="0" rIns="0" bIns="0" rtlCol="0" anchor="t">
            <a:normAutofit/>
          </a:bodyPr>
          <a:lstStyle/>
          <a:p>
            <a:pPr marL="0" indent="0">
              <a:lnSpc>
                <a:spcPts val="1880"/>
              </a:lnSpc>
              <a:buNone/>
            </a:pPr>
            <a:r>
              <a:rPr lang="en-GB" sz="1400"/>
              <a:t>By the end of this workshop, you will be able to:</a:t>
            </a:r>
          </a:p>
          <a:p>
            <a:pPr marL="285750" indent="-285750">
              <a:lnSpc>
                <a:spcPts val="1880"/>
              </a:lnSpc>
              <a:buClr>
                <a:schemeClr val="tx2"/>
              </a:buClr>
              <a:buFont typeface="Arial" panose="020B0604020202020204" pitchFamily="34" charset="0"/>
              <a:buChar char="•"/>
            </a:pPr>
            <a:r>
              <a:rPr lang="en-GB" sz="1400"/>
              <a:t>Understand the benefits of using social media in your organisation</a:t>
            </a:r>
          </a:p>
          <a:p>
            <a:pPr marL="285750" indent="-285750">
              <a:lnSpc>
                <a:spcPts val="1880"/>
              </a:lnSpc>
              <a:buClr>
                <a:schemeClr val="tx2"/>
              </a:buClr>
              <a:buFont typeface="Arial" panose="020B0604020202020204" pitchFamily="34" charset="0"/>
              <a:buChar char="•"/>
            </a:pPr>
            <a:r>
              <a:rPr lang="en-GB">
                <a:latin typeface="Sofia Pro Light"/>
                <a:cs typeface="Poppins Light"/>
              </a:rPr>
              <a:t>Understand how to have a safe social media environment</a:t>
            </a:r>
          </a:p>
          <a:p>
            <a:pPr marL="285750" indent="-285750">
              <a:lnSpc>
                <a:spcPts val="1880"/>
              </a:lnSpc>
              <a:buClr>
                <a:schemeClr val="tx2"/>
              </a:buClr>
              <a:buFont typeface="Arial" panose="020B0604020202020204" pitchFamily="34" charset="0"/>
              <a:buChar char="•"/>
            </a:pPr>
            <a:r>
              <a:rPr lang="en-GB" sz="1400">
                <a:latin typeface="Sofia Pro Light"/>
                <a:cs typeface="Poppins Light"/>
              </a:rPr>
              <a:t>Considered your brand and i</a:t>
            </a:r>
            <a:r>
              <a:rPr lang="en-GB">
                <a:latin typeface="Sofia Pro Light"/>
                <a:cs typeface="Poppins Light"/>
              </a:rPr>
              <a:t>deas for social media</a:t>
            </a:r>
          </a:p>
          <a:p>
            <a:pPr marL="285750" indent="-285750">
              <a:lnSpc>
                <a:spcPts val="1880"/>
              </a:lnSpc>
              <a:buClr>
                <a:schemeClr val="tx2"/>
              </a:buClr>
              <a:buFont typeface="Arial" panose="020B0604020202020204" pitchFamily="34" charset="0"/>
              <a:buChar char="•"/>
            </a:pPr>
            <a:r>
              <a:rPr lang="en-GB">
                <a:latin typeface="Sofia Pro Light"/>
                <a:cs typeface="Poppins Light"/>
              </a:rPr>
              <a:t>Considered set up and analytics for social media in your organisation</a:t>
            </a:r>
            <a:endParaRPr lang="en-GB" sz="1400">
              <a:latin typeface="Sofia Pro Light"/>
              <a:cs typeface="Poppins Light"/>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837F9BA2-8101-63DB-54CE-92F77BCEA9E9}"/>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F07967C1-A8D8-9F9F-91E8-C0F0A38A4034}"/>
              </a:ext>
            </a:extLst>
          </p:cNvPr>
          <p:cNvSpPr txBox="1"/>
          <p:nvPr/>
        </p:nvSpPr>
        <p:spPr>
          <a:xfrm>
            <a:off x="8147721" y="4725946"/>
            <a:ext cx="811441" cy="230832"/>
          </a:xfrm>
          <a:prstGeom prst="rect">
            <a:avLst/>
          </a:prstGeom>
          <a:noFill/>
        </p:spPr>
        <p:txBody>
          <a:bodyPr wrap="none" rtlCol="0">
            <a:spAutoFit/>
          </a:bodyPr>
          <a:lstStyle/>
          <a:p>
            <a:r>
              <a:rPr lang="en-US" sz="900" err="1">
                <a:solidFill>
                  <a:schemeClr val="bg1"/>
                </a:solidFill>
                <a:latin typeface="Sofia Pro Regular" panose="020B0000000000000000" pitchFamily="34" charset="0"/>
                <a:cs typeface="Poppins" panose="02000000000000000000" pitchFamily="2" charset="77"/>
              </a:rPr>
              <a:t>Buddle.com</a:t>
            </a:r>
            <a:endParaRPr lang="en-US" sz="900">
              <a:solidFill>
                <a:schemeClr val="bg1"/>
              </a:solidFill>
              <a:latin typeface="Sofia Pro Regular" panose="020B0000000000000000" pitchFamily="34" charset="0"/>
              <a:cs typeface="Poppins" panose="02000000000000000000" pitchFamily="2" charset="77"/>
            </a:endParaRPr>
          </a:p>
        </p:txBody>
      </p:sp>
      <p:pic>
        <p:nvPicPr>
          <p:cNvPr id="5" name="Picture 4" descr="A white and black logo&#10;&#10;Description automatically generated">
            <a:extLst>
              <a:ext uri="{FF2B5EF4-FFF2-40B4-BE49-F238E27FC236}">
                <a16:creationId xmlns:a16="http://schemas.microsoft.com/office/drawing/2014/main" id="{726F6A0D-7495-1A48-BFF2-0B93D8F25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8640224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square with orange border&#10;&#10;Description automatically generated">
            <a:extLst>
              <a:ext uri="{FF2B5EF4-FFF2-40B4-BE49-F238E27FC236}">
                <a16:creationId xmlns:a16="http://schemas.microsoft.com/office/drawing/2014/main" id="{4DF58742-EE94-83AD-D51C-BF7D66E85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08" y="793535"/>
            <a:ext cx="1938566" cy="1938566"/>
          </a:xfrm>
          <a:prstGeom prst="rect">
            <a:avLst/>
          </a:prstGeom>
        </p:spPr>
      </p:pic>
      <p:pic>
        <p:nvPicPr>
          <p:cNvPr id="10" name="Picture 9">
            <a:extLst>
              <a:ext uri="{FF2B5EF4-FFF2-40B4-BE49-F238E27FC236}">
                <a16:creationId xmlns:a16="http://schemas.microsoft.com/office/drawing/2014/main" id="{98F14147-9912-F946-DBB4-B09AB2ED19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7678" y="644537"/>
            <a:ext cx="3498403" cy="3573435"/>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9448" y="308088"/>
            <a:ext cx="7440833" cy="381671"/>
          </a:xfrm>
          <a:prstGeom prst="rect">
            <a:avLst/>
          </a:prstGeom>
        </p:spPr>
        <p:txBody>
          <a:bodyPr>
            <a:normAutofit fontScale="90000"/>
          </a:bodyPr>
          <a:lstStyle/>
          <a:p>
            <a:r>
              <a:rPr lang="en-US" sz="2400">
                <a:solidFill>
                  <a:schemeClr val="accent6"/>
                </a:solidFill>
                <a:latin typeface="Sofia Pro Semi Bold" panose="020B0000000000000000" pitchFamily="34" charset="0"/>
              </a:rPr>
              <a:t>A little about me…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04746" y="2909182"/>
            <a:ext cx="2469232" cy="1124191"/>
          </a:xfrm>
          <a:prstGeom prst="rect">
            <a:avLst/>
          </a:prstGeom>
        </p:spPr>
        <p:txBody>
          <a:bodyPr vert="horz" lIns="0" tIns="0" rIns="0" bIns="0" rtlCol="0" anchor="t">
            <a:normAutofit/>
          </a:bodyPr>
          <a:lstStyle/>
          <a:p>
            <a:pPr marL="0" indent="0">
              <a:lnSpc>
                <a:spcPts val="1880"/>
              </a:lnSpc>
              <a:buNone/>
            </a:pPr>
            <a:r>
              <a:rPr lang="en-GB">
                <a:latin typeface="Sofia Pro Light"/>
                <a:cs typeface="Poppins Light"/>
              </a:rPr>
              <a:t>- Insert name</a:t>
            </a:r>
          </a:p>
          <a:p>
            <a:pPr marL="0" indent="0">
              <a:lnSpc>
                <a:spcPts val="1880"/>
              </a:lnSpc>
              <a:buNone/>
            </a:pPr>
            <a:r>
              <a:rPr lang="en-GB" sz="1400">
                <a:latin typeface="Sofia Pro Light"/>
                <a:cs typeface="Poppins Light"/>
              </a:rPr>
              <a:t>-</a:t>
            </a:r>
            <a:r>
              <a:rPr lang="en-GB">
                <a:latin typeface="Sofia Pro Light"/>
                <a:cs typeface="Poppins Light"/>
              </a:rPr>
              <a:t> Insert Experience</a:t>
            </a:r>
          </a:p>
          <a:p>
            <a:r>
              <a:rPr lang="en-GB" sz="1400">
                <a:latin typeface="Sofia Pro Light"/>
                <a:cs typeface="Poppins Light"/>
              </a:rPr>
              <a:t>- </a:t>
            </a:r>
            <a:r>
              <a:rPr lang="en-GB">
                <a:latin typeface="Sofia Pro Light"/>
                <a:cs typeface="Poppins Light"/>
              </a:rPr>
              <a:t>My f</a:t>
            </a:r>
            <a:r>
              <a:rPr lang="en-GB" sz="1400">
                <a:latin typeface="Sofia Pro Light"/>
                <a:cs typeface="Poppins Light"/>
              </a:rPr>
              <a:t>avourite …</a:t>
            </a:r>
            <a:r>
              <a:rPr lang="en-GB">
                <a:latin typeface="Sofia Pro Light"/>
                <a:cs typeface="Poppins Light"/>
              </a:rPr>
              <a:t> </a:t>
            </a:r>
            <a:endParaRPr lang="en-GB" sz="1400"/>
          </a:p>
        </p:txBody>
      </p:sp>
      <p:sp>
        <p:nvSpPr>
          <p:cNvPr id="13" name="TextBox 12">
            <a:extLst>
              <a:ext uri="{FF2B5EF4-FFF2-40B4-BE49-F238E27FC236}">
                <a16:creationId xmlns:a16="http://schemas.microsoft.com/office/drawing/2014/main" id="{DBD52859-566A-154D-8464-576051942917}"/>
              </a:ext>
            </a:extLst>
          </p:cNvPr>
          <p:cNvSpPr txBox="1"/>
          <p:nvPr/>
        </p:nvSpPr>
        <p:spPr>
          <a:xfrm>
            <a:off x="4385885" y="869534"/>
            <a:ext cx="3635825" cy="769441"/>
          </a:xfrm>
          <a:prstGeom prst="rect">
            <a:avLst/>
          </a:prstGeom>
          <a:noFill/>
        </p:spPr>
        <p:txBody>
          <a:bodyPr wrap="square" rtlCol="0">
            <a:spAutoFit/>
          </a:bodyPr>
          <a:lstStyle/>
          <a:p>
            <a:r>
              <a:rPr lang="en-US" sz="4400">
                <a:solidFill>
                  <a:schemeClr val="bg1"/>
                </a:solidFill>
                <a:latin typeface="Sofia Pro Regular" panose="020B0000000000000000" pitchFamily="34" charset="0"/>
                <a:cs typeface="Poppins" panose="02000000000000000000" pitchFamily="2" charset="77"/>
              </a:rPr>
              <a:t>… and you! </a:t>
            </a:r>
          </a:p>
        </p:txBody>
      </p:sp>
      <p:sp>
        <p:nvSpPr>
          <p:cNvPr id="14" name="TextBox 13">
            <a:extLst>
              <a:ext uri="{FF2B5EF4-FFF2-40B4-BE49-F238E27FC236}">
                <a16:creationId xmlns:a16="http://schemas.microsoft.com/office/drawing/2014/main" id="{385A53D4-1204-F732-D56C-16B161615BB8}"/>
              </a:ext>
            </a:extLst>
          </p:cNvPr>
          <p:cNvSpPr txBox="1"/>
          <p:nvPr/>
        </p:nvSpPr>
        <p:spPr>
          <a:xfrm>
            <a:off x="4507751" y="1914168"/>
            <a:ext cx="3110687" cy="2523768"/>
          </a:xfrm>
          <a:prstGeom prst="rect">
            <a:avLst/>
          </a:prstGeom>
          <a:noFill/>
        </p:spPr>
        <p:txBody>
          <a:bodyPr wrap="square" lIns="91440" tIns="45720" rIns="91440" bIns="45720" anchor="t">
            <a:spAutoFit/>
          </a:bodyPr>
          <a:lstStyle/>
          <a:p>
            <a:pPr>
              <a:spcAft>
                <a:spcPts val="1800"/>
              </a:spcAft>
            </a:pPr>
            <a:r>
              <a:rPr lang="en-US" sz="1400">
                <a:solidFill>
                  <a:schemeClr val="bg1"/>
                </a:solidFill>
                <a:latin typeface="Sofia Pro Regular" panose="020B0000000000000000" pitchFamily="34" charset="0"/>
                <a:cs typeface="Poppins" panose="02000000000000000000" pitchFamily="2" charset="77"/>
              </a:rPr>
              <a:t>Add some info about you in the chat box:</a:t>
            </a:r>
          </a:p>
          <a:p>
            <a:pPr>
              <a:spcAft>
                <a:spcPts val="1800"/>
              </a:spcAft>
            </a:pPr>
            <a:r>
              <a:rPr lang="en-US" sz="1400">
                <a:solidFill>
                  <a:schemeClr val="bg1"/>
                </a:solidFill>
                <a:latin typeface="Sofia Pro Regular" panose="020B0000000000000000" pitchFamily="34" charset="0"/>
                <a:cs typeface="Poppins" panose="02000000000000000000" pitchFamily="2" charset="77"/>
              </a:rPr>
              <a:t>- Your Club/</a:t>
            </a:r>
            <a:r>
              <a:rPr lang="en-US" sz="1400" err="1">
                <a:solidFill>
                  <a:schemeClr val="bg1"/>
                </a:solidFill>
                <a:latin typeface="Sofia Pro Regular" panose="020B0000000000000000" pitchFamily="34" charset="0"/>
                <a:cs typeface="Poppins" panose="02000000000000000000" pitchFamily="2" charset="77"/>
              </a:rPr>
              <a:t>Organisation</a:t>
            </a:r>
            <a:r>
              <a:rPr lang="en-US" sz="1400">
                <a:solidFill>
                  <a:schemeClr val="bg1"/>
                </a:solidFill>
                <a:latin typeface="Sofia Pro Regular" panose="020B0000000000000000" pitchFamily="34" charset="0"/>
                <a:cs typeface="Poppins" panose="02000000000000000000" pitchFamily="2" charset="77"/>
              </a:rPr>
              <a:t> Name</a:t>
            </a:r>
          </a:p>
          <a:p>
            <a:pPr>
              <a:spcAft>
                <a:spcPts val="1800"/>
              </a:spcAft>
            </a:pPr>
            <a:r>
              <a:rPr lang="en-US" sz="1400">
                <a:solidFill>
                  <a:schemeClr val="bg1"/>
                </a:solidFill>
                <a:latin typeface="Sofia Pro Regular" panose="020B0000000000000000" pitchFamily="34" charset="0"/>
                <a:cs typeface="Poppins" panose="02000000000000000000" pitchFamily="2" charset="77"/>
              </a:rPr>
              <a:t>- Where you are based</a:t>
            </a:r>
          </a:p>
          <a:p>
            <a:pPr>
              <a:spcAft>
                <a:spcPts val="1800"/>
              </a:spcAft>
            </a:pPr>
            <a:r>
              <a:rPr lang="en-US" sz="1400">
                <a:solidFill>
                  <a:schemeClr val="bg1"/>
                </a:solidFill>
                <a:latin typeface="Sofia Pro Regular"/>
                <a:cs typeface="Poppins"/>
              </a:rPr>
              <a:t>- What would you like to gain from this workshop?</a:t>
            </a:r>
          </a:p>
          <a:p>
            <a:pPr algn="r"/>
            <a:endParaRPr lang="en-US" sz="1400">
              <a:solidFill>
                <a:schemeClr val="bg1"/>
              </a:solidFill>
              <a:latin typeface="Sofia Pro Regular" panose="020B0000000000000000" pitchFamily="34" charset="0"/>
              <a:cs typeface="Poppins" panose="02000000000000000000" pitchFamily="2" charset="77"/>
            </a:endParaRPr>
          </a:p>
        </p:txBody>
      </p:sp>
      <p:sp>
        <p:nvSpPr>
          <p:cNvPr id="16" name="Oval 15">
            <a:extLst>
              <a:ext uri="{FF2B5EF4-FFF2-40B4-BE49-F238E27FC236}">
                <a16:creationId xmlns:a16="http://schemas.microsoft.com/office/drawing/2014/main" id="{51FAF4E7-63F0-FF2A-E626-FB68FC039F02}"/>
              </a:ext>
            </a:extLst>
          </p:cNvPr>
          <p:cNvSpPr/>
          <p:nvPr/>
        </p:nvSpPr>
        <p:spPr>
          <a:xfrm>
            <a:off x="1825008" y="793535"/>
            <a:ext cx="358218" cy="34379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6">
            <a:extLst>
              <a:ext uri="{FF2B5EF4-FFF2-40B4-BE49-F238E27FC236}">
                <a16:creationId xmlns:a16="http://schemas.microsoft.com/office/drawing/2014/main" id="{359EEBA1-C146-0488-0A10-7074BD02AFE4}"/>
              </a:ext>
            </a:extLst>
          </p:cNvPr>
          <p:cNvSpPr txBox="1">
            <a:spLocks/>
          </p:cNvSpPr>
          <p:nvPr/>
        </p:nvSpPr>
        <p:spPr>
          <a:xfrm>
            <a:off x="1066233" y="1674397"/>
            <a:ext cx="968715" cy="449317"/>
          </a:xfrm>
          <a:prstGeom prst="rect">
            <a:avLst/>
          </a:prstGeom>
        </p:spPr>
        <p:txBody>
          <a:bodyPr vert="horz" lIns="0" tIns="0" rIns="0" bIns="0" rtlCol="0">
            <a:normAutofit fontScale="62500" lnSpcReduction="20000"/>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Add Tutor Picture</a:t>
            </a:r>
          </a:p>
        </p:txBody>
      </p:sp>
      <p:pic>
        <p:nvPicPr>
          <p:cNvPr id="4" name="Picture 3">
            <a:extLst>
              <a:ext uri="{FF2B5EF4-FFF2-40B4-BE49-F238E27FC236}">
                <a16:creationId xmlns:a16="http://schemas.microsoft.com/office/drawing/2014/main" id="{708BFACF-4878-1DAF-53B6-493926EAF60A}"/>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5" name="TextBox 4">
            <a:extLst>
              <a:ext uri="{FF2B5EF4-FFF2-40B4-BE49-F238E27FC236}">
                <a16:creationId xmlns:a16="http://schemas.microsoft.com/office/drawing/2014/main" id="{2C874974-2518-9861-B6EA-3CF34CABC345}"/>
              </a:ext>
            </a:extLst>
          </p:cNvPr>
          <p:cNvSpPr txBox="1"/>
          <p:nvPr/>
        </p:nvSpPr>
        <p:spPr>
          <a:xfrm>
            <a:off x="8147721" y="4725946"/>
            <a:ext cx="811441" cy="230832"/>
          </a:xfrm>
          <a:prstGeom prst="rect">
            <a:avLst/>
          </a:prstGeom>
          <a:noFill/>
        </p:spPr>
        <p:txBody>
          <a:bodyPr wrap="none" rtlCol="0">
            <a:spAutoFit/>
          </a:bodyPr>
          <a:lstStyle/>
          <a:p>
            <a:r>
              <a:rPr lang="en-US" sz="900" err="1">
                <a:solidFill>
                  <a:schemeClr val="bg1"/>
                </a:solidFill>
                <a:latin typeface="Sofia Pro Regular" panose="020B0000000000000000" pitchFamily="34" charset="0"/>
                <a:cs typeface="Poppins" panose="02000000000000000000" pitchFamily="2" charset="77"/>
              </a:rPr>
              <a:t>Buddle.com</a:t>
            </a:r>
            <a:endParaRPr lang="en-US" sz="900">
              <a:solidFill>
                <a:schemeClr val="bg1"/>
              </a:solidFill>
              <a:latin typeface="Sofia Pro Regular" panose="020B0000000000000000" pitchFamily="34" charset="0"/>
              <a:cs typeface="Poppins" panose="02000000000000000000" pitchFamily="2" charset="77"/>
            </a:endParaRPr>
          </a:p>
        </p:txBody>
      </p:sp>
      <p:pic>
        <p:nvPicPr>
          <p:cNvPr id="6" name="Picture 5" descr="A white and black logo&#10;&#10;Description automatically generated">
            <a:extLst>
              <a:ext uri="{FF2B5EF4-FFF2-40B4-BE49-F238E27FC236}">
                <a16:creationId xmlns:a16="http://schemas.microsoft.com/office/drawing/2014/main" id="{87B4FCBA-8D96-661E-15AE-2FCEC8E00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pic>
        <p:nvPicPr>
          <p:cNvPr id="8" name="Picture 7">
            <a:extLst>
              <a:ext uri="{FF2B5EF4-FFF2-40B4-BE49-F238E27FC236}">
                <a16:creationId xmlns:a16="http://schemas.microsoft.com/office/drawing/2014/main" id="{F7031E04-D239-E812-0282-BB9981950C22}"/>
              </a:ext>
            </a:extLst>
          </p:cNvPr>
          <p:cNvPicPr>
            <a:picLocks noChangeAspect="1"/>
          </p:cNvPicPr>
          <p:nvPr/>
        </p:nvPicPr>
        <p:blipFill>
          <a:blip r:embed="rId7"/>
          <a:stretch>
            <a:fillRect/>
          </a:stretch>
        </p:blipFill>
        <p:spPr>
          <a:xfrm>
            <a:off x="8152397" y="308059"/>
            <a:ext cx="704850" cy="180975"/>
          </a:xfrm>
          <a:prstGeom prst="rect">
            <a:avLst/>
          </a:prstGeom>
        </p:spPr>
      </p:pic>
    </p:spTree>
    <p:extLst>
      <p:ext uri="{BB962C8B-B14F-4D97-AF65-F5344CB8AC3E}">
        <p14:creationId xmlns:p14="http://schemas.microsoft.com/office/powerpoint/2010/main" val="2312487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430C3-FF94-DA0F-A157-CDE45C618E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40" y="502033"/>
            <a:ext cx="9137524" cy="4448784"/>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08088"/>
            <a:ext cx="7440833" cy="381671"/>
          </a:xfrm>
          <a:prstGeom prst="rect">
            <a:avLst/>
          </a:prstGeom>
        </p:spPr>
        <p:txBody>
          <a:bodyPr>
            <a:normAutofit fontScale="90000"/>
          </a:bodyPr>
          <a:lstStyle/>
          <a:p>
            <a:r>
              <a:rPr lang="en-US" sz="2400">
                <a:solidFill>
                  <a:schemeClr val="accent6"/>
                </a:solidFill>
                <a:latin typeface="Sofia Pro Semi Bold"/>
                <a:cs typeface="Poppins SemiBold"/>
              </a:rPr>
              <a:t>Buddle training</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graphicFrame>
        <p:nvGraphicFramePr>
          <p:cNvPr id="8" name="Table 7">
            <a:extLst>
              <a:ext uri="{FF2B5EF4-FFF2-40B4-BE49-F238E27FC236}">
                <a16:creationId xmlns:a16="http://schemas.microsoft.com/office/drawing/2014/main" id="{67B716A7-9171-4CAB-04CD-CFCE63A3A8CC}"/>
              </a:ext>
            </a:extLst>
          </p:cNvPr>
          <p:cNvGraphicFramePr>
            <a:graphicFrameLocks noGrp="1"/>
          </p:cNvGraphicFramePr>
          <p:nvPr>
            <p:extLst>
              <p:ext uri="{D42A27DB-BD31-4B8C-83A1-F6EECF244321}">
                <p14:modId xmlns:p14="http://schemas.microsoft.com/office/powerpoint/2010/main" val="2920066398"/>
              </p:ext>
            </p:extLst>
          </p:nvPr>
        </p:nvGraphicFramePr>
        <p:xfrm>
          <a:off x="1236141" y="1069194"/>
          <a:ext cx="6889535" cy="3422213"/>
        </p:xfrm>
        <a:graphic>
          <a:graphicData uri="http://schemas.openxmlformats.org/drawingml/2006/table">
            <a:tbl>
              <a:tblPr firstRow="1" bandRow="1">
                <a:tableStyleId>{5C22544A-7EE6-4342-B048-85BDC9FD1C3A}</a:tableStyleId>
              </a:tblPr>
              <a:tblGrid>
                <a:gridCol w="1377907">
                  <a:extLst>
                    <a:ext uri="{9D8B030D-6E8A-4147-A177-3AD203B41FA5}">
                      <a16:colId xmlns:a16="http://schemas.microsoft.com/office/drawing/2014/main" val="3601450900"/>
                    </a:ext>
                  </a:extLst>
                </a:gridCol>
                <a:gridCol w="1377907">
                  <a:extLst>
                    <a:ext uri="{9D8B030D-6E8A-4147-A177-3AD203B41FA5}">
                      <a16:colId xmlns:a16="http://schemas.microsoft.com/office/drawing/2014/main" val="1437472167"/>
                    </a:ext>
                  </a:extLst>
                </a:gridCol>
                <a:gridCol w="1377907">
                  <a:extLst>
                    <a:ext uri="{9D8B030D-6E8A-4147-A177-3AD203B41FA5}">
                      <a16:colId xmlns:a16="http://schemas.microsoft.com/office/drawing/2014/main" val="804639007"/>
                    </a:ext>
                  </a:extLst>
                </a:gridCol>
                <a:gridCol w="1377907">
                  <a:extLst>
                    <a:ext uri="{9D8B030D-6E8A-4147-A177-3AD203B41FA5}">
                      <a16:colId xmlns:a16="http://schemas.microsoft.com/office/drawing/2014/main" val="1373729571"/>
                    </a:ext>
                  </a:extLst>
                </a:gridCol>
                <a:gridCol w="1377907">
                  <a:extLst>
                    <a:ext uri="{9D8B030D-6E8A-4147-A177-3AD203B41FA5}">
                      <a16:colId xmlns:a16="http://schemas.microsoft.com/office/drawing/2014/main" val="1920962508"/>
                    </a:ext>
                  </a:extLst>
                </a:gridCol>
              </a:tblGrid>
              <a:tr h="918617">
                <a:tc>
                  <a:txBody>
                    <a:bodyPr/>
                    <a:lstStyle/>
                    <a:p>
                      <a:pPr algn="ctr"/>
                      <a:r>
                        <a:rPr lang="en-GB" sz="1600">
                          <a:latin typeface="Sofia Pro Regular"/>
                        </a:rPr>
                        <a:t>Getting Organised</a:t>
                      </a:r>
                    </a:p>
                  </a:txBody>
                  <a:tcPr>
                    <a:solidFill>
                      <a:srgbClr val="871E63"/>
                    </a:solidFill>
                  </a:tcPr>
                </a:tc>
                <a:tc>
                  <a:txBody>
                    <a:bodyPr/>
                    <a:lstStyle/>
                    <a:p>
                      <a:pPr algn="ctr"/>
                      <a:r>
                        <a:rPr lang="en-GB" sz="1600">
                          <a:latin typeface="Sofia Pro Regular"/>
                        </a:rPr>
                        <a:t>Inclusion</a:t>
                      </a:r>
                    </a:p>
                  </a:txBody>
                  <a:tcPr>
                    <a:solidFill>
                      <a:srgbClr val="871E63"/>
                    </a:solidFill>
                  </a:tcPr>
                </a:tc>
                <a:tc>
                  <a:txBody>
                    <a:bodyPr/>
                    <a:lstStyle/>
                    <a:p>
                      <a:pPr algn="ctr"/>
                      <a:r>
                        <a:rPr lang="en-GB" sz="1600">
                          <a:latin typeface="Sofia Pro Regular"/>
                        </a:rPr>
                        <a:t>Getting Help From People</a:t>
                      </a:r>
                    </a:p>
                  </a:txBody>
                  <a:tcPr>
                    <a:solidFill>
                      <a:srgbClr val="871E63"/>
                    </a:solidFill>
                  </a:tcPr>
                </a:tc>
                <a:tc>
                  <a:txBody>
                    <a:bodyPr/>
                    <a:lstStyle/>
                    <a:p>
                      <a:pPr algn="ctr"/>
                      <a:r>
                        <a:rPr lang="en-GB" sz="1600">
                          <a:latin typeface="Sofia Pro Regular"/>
                        </a:rPr>
                        <a:t>Money Matters</a:t>
                      </a:r>
                    </a:p>
                  </a:txBody>
                  <a:tcPr>
                    <a:solidFill>
                      <a:srgbClr val="871E63"/>
                    </a:solidFill>
                  </a:tcPr>
                </a:tc>
                <a:tc>
                  <a:txBody>
                    <a:bodyPr/>
                    <a:lstStyle/>
                    <a:p>
                      <a:pPr algn="ctr"/>
                      <a:r>
                        <a:rPr lang="en-GB" sz="1600">
                          <a:latin typeface="Sofia Pro Regular"/>
                        </a:rPr>
                        <a:t>Develop and Grow</a:t>
                      </a:r>
                    </a:p>
                  </a:txBody>
                  <a:tcPr>
                    <a:solidFill>
                      <a:srgbClr val="871E63"/>
                    </a:solidFill>
                  </a:tcPr>
                </a:tc>
                <a:extLst>
                  <a:ext uri="{0D108BD9-81ED-4DB2-BD59-A6C34878D82A}">
                    <a16:rowId xmlns:a16="http://schemas.microsoft.com/office/drawing/2014/main" val="4147662177"/>
                  </a:ext>
                </a:extLst>
              </a:tr>
              <a:tr h="834532">
                <a:tc>
                  <a:txBody>
                    <a:bodyPr/>
                    <a:lstStyle/>
                    <a:p>
                      <a:pPr algn="ctr"/>
                      <a:r>
                        <a:rPr lang="en-GB" sz="1200" kern="1200">
                          <a:solidFill>
                            <a:schemeClr val="dk1"/>
                          </a:solidFill>
                          <a:effectLst/>
                          <a:latin typeface="Sofia Pro Regular"/>
                          <a:ea typeface="+mn-ea"/>
                          <a:cs typeface="+mn-cs"/>
                        </a:rPr>
                        <a:t>Leadership and Governance </a:t>
                      </a:r>
                      <a:endParaRPr lang="en-GB" sz="1200">
                        <a:latin typeface="Sofia Pro Regular"/>
                      </a:endParaRPr>
                    </a:p>
                  </a:txBody>
                  <a:tcPr/>
                </a:tc>
                <a:tc>
                  <a:txBody>
                    <a:bodyPr/>
                    <a:lstStyle/>
                    <a:p>
                      <a:pPr algn="ctr"/>
                      <a:r>
                        <a:rPr lang="en-GB" sz="1200">
                          <a:latin typeface="Sofia Pro Regular"/>
                        </a:rPr>
                        <a:t>Your Culture and Values In Your Organisation</a:t>
                      </a:r>
                    </a:p>
                  </a:txBody>
                  <a:tcPr/>
                </a:tc>
                <a:tc rowSpan="3">
                  <a:txBody>
                    <a:bodyPr/>
                    <a:lstStyle/>
                    <a:p>
                      <a:pPr algn="ctr"/>
                      <a:endParaRPr lang="en-GB" sz="1200">
                        <a:latin typeface="Sofia Pro Regular"/>
                      </a:endParaRPr>
                    </a:p>
                    <a:p>
                      <a:pPr algn="ctr"/>
                      <a:endParaRPr lang="en-GB" sz="1200">
                        <a:latin typeface="Sofia Pro Regular"/>
                      </a:endParaRPr>
                    </a:p>
                    <a:p>
                      <a:pPr algn="ctr"/>
                      <a:endParaRPr lang="en-GB" sz="1200">
                        <a:latin typeface="Sofia Pro Regular"/>
                      </a:endParaRPr>
                    </a:p>
                    <a:p>
                      <a:pPr algn="ctr"/>
                      <a:endParaRPr lang="en-GB" sz="1200">
                        <a:latin typeface="Sofia Pro Regular"/>
                      </a:endParaRPr>
                    </a:p>
                    <a:p>
                      <a:pPr algn="ctr"/>
                      <a:r>
                        <a:rPr lang="en-GB" sz="1200">
                          <a:latin typeface="Sofia Pro Regular"/>
                        </a:rPr>
                        <a:t>Maximising Your Volunteers Experience</a:t>
                      </a:r>
                    </a:p>
                  </a:txBody>
                  <a:tcPr/>
                </a:tc>
                <a:tc>
                  <a:txBody>
                    <a:bodyPr/>
                    <a:lstStyle/>
                    <a:p>
                      <a:pPr algn="ctr"/>
                      <a:r>
                        <a:rPr lang="en-GB" sz="1200">
                          <a:latin typeface="Sofia Pro Regular"/>
                        </a:rPr>
                        <a:t>Raising Money to Sustain Your Organisation</a:t>
                      </a:r>
                    </a:p>
                  </a:txBody>
                  <a:tcPr/>
                </a:tc>
                <a:tc>
                  <a:txBody>
                    <a:bodyPr/>
                    <a:lstStyle/>
                    <a:p>
                      <a:pPr algn="ctr"/>
                      <a:r>
                        <a:rPr lang="en-GB" sz="1200">
                          <a:latin typeface="Sofia Pro Regular"/>
                        </a:rPr>
                        <a:t>Promoting Your Offer Using Social Media</a:t>
                      </a:r>
                    </a:p>
                  </a:txBody>
                  <a:tcPr/>
                </a:tc>
                <a:extLst>
                  <a:ext uri="{0D108BD9-81ED-4DB2-BD59-A6C34878D82A}">
                    <a16:rowId xmlns:a16="http://schemas.microsoft.com/office/drawing/2014/main" val="2832458543"/>
                  </a:ext>
                </a:extLst>
              </a:tr>
              <a:tr h="834532">
                <a:tc>
                  <a:txBody>
                    <a:bodyPr/>
                    <a:lstStyle/>
                    <a:p>
                      <a:pPr algn="ctr"/>
                      <a:r>
                        <a:rPr lang="en-GB" sz="1200">
                          <a:latin typeface="Sofia Pro Regular"/>
                        </a:rPr>
                        <a:t>Exploring Legal </a:t>
                      </a:r>
                      <a:br>
                        <a:rPr lang="en-GB" sz="1200">
                          <a:latin typeface="Sofia Pro Regular"/>
                        </a:rPr>
                      </a:br>
                      <a:r>
                        <a:rPr lang="en-GB" sz="1200">
                          <a:latin typeface="Sofia Pro Regular"/>
                        </a:rPr>
                        <a:t>Structures</a:t>
                      </a:r>
                    </a:p>
                  </a:txBody>
                  <a:tcPr/>
                </a:tc>
                <a:tc>
                  <a:txBody>
                    <a:bodyPr/>
                    <a:lstStyle/>
                    <a:p>
                      <a:pPr algn="ctr"/>
                      <a:r>
                        <a:rPr lang="en-GB" sz="1200">
                          <a:latin typeface="Sofia Pro Regular"/>
                        </a:rPr>
                        <a:t>Engaging different People</a:t>
                      </a:r>
                    </a:p>
                  </a:txBody>
                  <a:tcPr/>
                </a:tc>
                <a:tc vMerge="1">
                  <a:txBody>
                    <a:bodyPr/>
                    <a:lstStyle/>
                    <a:p>
                      <a:pPr algn="ctr"/>
                      <a:endParaRPr lang="en-GB" sz="1200"/>
                    </a:p>
                  </a:txBody>
                  <a:tcPr/>
                </a:tc>
                <a:tc>
                  <a:txBody>
                    <a:bodyPr/>
                    <a:lstStyle/>
                    <a:p>
                      <a:pPr algn="ctr"/>
                      <a:r>
                        <a:rPr lang="en-GB" sz="1200">
                          <a:latin typeface="Sofia Pro Regular"/>
                        </a:rPr>
                        <a:t>Financial Management</a:t>
                      </a:r>
                    </a:p>
                  </a:txBody>
                  <a:tcPr/>
                </a:tc>
                <a:tc>
                  <a:txBody>
                    <a:bodyPr/>
                    <a:lstStyle/>
                    <a:p>
                      <a:pPr algn="ctr"/>
                      <a:r>
                        <a:rPr lang="en-GB" sz="1200">
                          <a:latin typeface="Sofia Pro Regular"/>
                        </a:rPr>
                        <a:t>Creating a Marketing Strategy</a:t>
                      </a:r>
                    </a:p>
                  </a:txBody>
                  <a:tcPr/>
                </a:tc>
                <a:extLst>
                  <a:ext uri="{0D108BD9-81ED-4DB2-BD59-A6C34878D82A}">
                    <a16:rowId xmlns:a16="http://schemas.microsoft.com/office/drawing/2014/main" val="1552986903"/>
                  </a:ext>
                </a:extLst>
              </a:tr>
              <a:tr h="834532">
                <a:tc>
                  <a:txBody>
                    <a:bodyPr/>
                    <a:lstStyle/>
                    <a:p>
                      <a:pPr algn="ctr"/>
                      <a:r>
                        <a:rPr lang="en-GB" sz="1200">
                          <a:latin typeface="Sofia Pro Regular"/>
                        </a:rPr>
                        <a:t>Future Planning</a:t>
                      </a:r>
                    </a:p>
                  </a:txBody>
                  <a:tcPr/>
                </a:tc>
                <a:tc>
                  <a:txBody>
                    <a:bodyPr/>
                    <a:lstStyle/>
                    <a:p>
                      <a:pPr algn="ctr"/>
                      <a:r>
                        <a:rPr lang="en-GB" sz="1200">
                          <a:latin typeface="Sofia Pro Regular"/>
                        </a:rPr>
                        <a:t>Positive Experiences For All People</a:t>
                      </a:r>
                    </a:p>
                  </a:txBody>
                  <a:tcPr/>
                </a:tc>
                <a:tc vMerge="1">
                  <a:txBody>
                    <a:bodyPr/>
                    <a:lstStyle/>
                    <a:p>
                      <a:pPr algn="ctr"/>
                      <a:endParaRPr lang="en-GB" sz="1200"/>
                    </a:p>
                  </a:txBody>
                  <a:tcPr/>
                </a:tc>
                <a:tc>
                  <a:txBody>
                    <a:bodyPr/>
                    <a:lstStyle/>
                    <a:p>
                      <a:pPr algn="ctr"/>
                      <a:r>
                        <a:rPr lang="en-GB" sz="1200">
                          <a:latin typeface="Sofia Pro Regular"/>
                        </a:rPr>
                        <a:t>Dealing With Increasing Costs</a:t>
                      </a:r>
                    </a:p>
                  </a:txBody>
                  <a:tcPr/>
                </a:tc>
                <a:tc>
                  <a:txBody>
                    <a:bodyPr/>
                    <a:lstStyle/>
                    <a:p>
                      <a:pPr lvl="0" algn="ctr">
                        <a:buNone/>
                      </a:pPr>
                      <a:r>
                        <a:rPr lang="en-GB" sz="1200">
                          <a:latin typeface="Sofia Pro Regular"/>
                        </a:rPr>
                        <a:t>Engaging your community</a:t>
                      </a:r>
                      <a:endParaRPr lang="en-US">
                        <a:latin typeface="Sofia Pro Regular"/>
                      </a:endParaRPr>
                    </a:p>
                  </a:txBody>
                  <a:tcPr/>
                </a:tc>
                <a:extLst>
                  <a:ext uri="{0D108BD9-81ED-4DB2-BD59-A6C34878D82A}">
                    <a16:rowId xmlns:a16="http://schemas.microsoft.com/office/drawing/2014/main" val="1746597191"/>
                  </a:ext>
                </a:extLst>
              </a:tr>
            </a:tbl>
          </a:graphicData>
        </a:graphic>
      </p:graphicFrame>
      <p:sp>
        <p:nvSpPr>
          <p:cNvPr id="2" name="Content Placeholder 6">
            <a:extLst>
              <a:ext uri="{FF2B5EF4-FFF2-40B4-BE49-F238E27FC236}">
                <a16:creationId xmlns:a16="http://schemas.microsoft.com/office/drawing/2014/main" id="{8FE16E40-96D2-A1CE-CD06-B66C86465F12}"/>
              </a:ext>
            </a:extLst>
          </p:cNvPr>
          <p:cNvSpPr>
            <a:spLocks noGrp="1"/>
          </p:cNvSpPr>
          <p:nvPr>
            <p:ph idx="1"/>
          </p:nvPr>
        </p:nvSpPr>
        <p:spPr>
          <a:xfrm>
            <a:off x="720884" y="4769118"/>
            <a:ext cx="7914681" cy="479081"/>
          </a:xfrm>
          <a:prstGeom prst="rect">
            <a:avLst/>
          </a:prstGeom>
        </p:spPr>
        <p:txBody>
          <a:bodyPr lIns="0" tIns="0" rIns="0" bIns="0">
            <a:normAutofit/>
          </a:bodyPr>
          <a:lstStyle/>
          <a:p>
            <a:pPr algn="ctr">
              <a:lnSpc>
                <a:spcPts val="1880"/>
              </a:lnSpc>
              <a:buClr>
                <a:schemeClr val="tx2"/>
              </a:buClr>
            </a:pPr>
            <a:r>
              <a:rPr lang="en-US" sz="1600" b="1"/>
              <a:t>See future dates at www.buddle.com</a:t>
            </a:r>
          </a:p>
        </p:txBody>
      </p:sp>
    </p:spTree>
    <p:extLst>
      <p:ext uri="{BB962C8B-B14F-4D97-AF65-F5344CB8AC3E}">
        <p14:creationId xmlns:p14="http://schemas.microsoft.com/office/powerpoint/2010/main" val="366092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9ADAD"/>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5FDE38B-EF5F-ACE9-8154-EA5FE3BB0C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 y="5099235"/>
            <a:ext cx="9144000" cy="67733"/>
          </a:xfrm>
          <a:prstGeom prst="rect">
            <a:avLst/>
          </a:prstGeom>
        </p:spPr>
      </p:pic>
      <p:pic>
        <p:nvPicPr>
          <p:cNvPr id="3" name="Graphic 10">
            <a:extLst>
              <a:ext uri="{FF2B5EF4-FFF2-40B4-BE49-F238E27FC236}">
                <a16:creationId xmlns:a16="http://schemas.microsoft.com/office/drawing/2014/main" id="{DFDF9BDC-2696-30CA-5DD6-D1A195C31E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62040" y="307399"/>
            <a:ext cx="694623" cy="179339"/>
          </a:xfrm>
          <a:prstGeom prst="rect">
            <a:avLst/>
          </a:prstGeom>
        </p:spPr>
      </p:pic>
      <p:grpSp>
        <p:nvGrpSpPr>
          <p:cNvPr id="4" name="Group 3">
            <a:extLst>
              <a:ext uri="{FF2B5EF4-FFF2-40B4-BE49-F238E27FC236}">
                <a16:creationId xmlns:a16="http://schemas.microsoft.com/office/drawing/2014/main" id="{49155565-B25B-17BE-B197-98A0FF8D2AA5}"/>
              </a:ext>
            </a:extLst>
          </p:cNvPr>
          <p:cNvGrpSpPr/>
          <p:nvPr/>
        </p:nvGrpSpPr>
        <p:grpSpPr>
          <a:xfrm>
            <a:off x="3278970" y="629195"/>
            <a:ext cx="5288278" cy="3980085"/>
            <a:chOff x="3603722" y="817493"/>
            <a:chExt cx="5288278" cy="3980085"/>
          </a:xfrm>
        </p:grpSpPr>
        <p:pic>
          <p:nvPicPr>
            <p:cNvPr id="6" name="Picture 5" descr="A orange rectangle with black border&#10;&#10;Description automatically generated">
              <a:extLst>
                <a:ext uri="{FF2B5EF4-FFF2-40B4-BE49-F238E27FC236}">
                  <a16:creationId xmlns:a16="http://schemas.microsoft.com/office/drawing/2014/main" id="{967DFEA9-2FC6-6EFA-F2DD-7C5E2BECA0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817493"/>
              <a:ext cx="4320000" cy="3188191"/>
            </a:xfrm>
            <a:prstGeom prst="rect">
              <a:avLst/>
            </a:prstGeom>
          </p:spPr>
        </p:pic>
        <p:pic>
          <p:nvPicPr>
            <p:cNvPr id="7" name="Picture 6" descr="A person with his arms out in the water&#10;&#10;Description automatically generated">
              <a:extLst>
                <a:ext uri="{FF2B5EF4-FFF2-40B4-BE49-F238E27FC236}">
                  <a16:creationId xmlns:a16="http://schemas.microsoft.com/office/drawing/2014/main" id="{0AAE0D44-3A5F-E564-CAB8-9894996C79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722" y="1280146"/>
              <a:ext cx="4593692" cy="3065088"/>
            </a:xfrm>
            <a:prstGeom prst="rect">
              <a:avLst/>
            </a:prstGeom>
          </p:spPr>
        </p:pic>
        <p:sp>
          <p:nvSpPr>
            <p:cNvPr id="8" name="Oval 7">
              <a:extLst>
                <a:ext uri="{FF2B5EF4-FFF2-40B4-BE49-F238E27FC236}">
                  <a16:creationId xmlns:a16="http://schemas.microsoft.com/office/drawing/2014/main" id="{1BC0BE27-3023-A4D5-CC0A-9E042C37D0DB}"/>
                </a:ext>
              </a:extLst>
            </p:cNvPr>
            <p:cNvSpPr/>
            <p:nvPr/>
          </p:nvSpPr>
          <p:spPr>
            <a:xfrm>
              <a:off x="4458322" y="1129696"/>
              <a:ext cx="568409" cy="56840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7255F4E7-1A7A-F006-CC69-A463DFC74CFD}"/>
                </a:ext>
              </a:extLst>
            </p:cNvPr>
            <p:cNvSpPr/>
            <p:nvPr/>
          </p:nvSpPr>
          <p:spPr>
            <a:xfrm>
              <a:off x="6245182" y="3794213"/>
              <a:ext cx="1003365" cy="100336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6C7D45D-200F-A05F-F1FC-7C876E3AB4A6}"/>
                </a:ext>
              </a:extLst>
            </p:cNvPr>
            <p:cNvPicPr>
              <a:picLocks noChangeAspect="1"/>
            </p:cNvPicPr>
            <p:nvPr/>
          </p:nvPicPr>
          <p:blipFill rotWithShape="1">
            <a:blip r:embed="rId8">
              <a:extLst>
                <a:ext uri="{28A0092B-C50C-407E-A947-70E740481C1C}">
                  <a14:useLocalDpi xmlns:a14="http://schemas.microsoft.com/office/drawing/2010/main" val="0"/>
                </a:ext>
              </a:extLst>
            </a:blip>
            <a:srcRect l="54676"/>
            <a:stretch/>
          </p:blipFill>
          <p:spPr>
            <a:xfrm>
              <a:off x="6934031" y="825613"/>
              <a:ext cx="1957968" cy="3188191"/>
            </a:xfrm>
            <a:prstGeom prst="rect">
              <a:avLst/>
            </a:prstGeom>
          </p:spPr>
        </p:pic>
      </p:grpSp>
      <p:sp>
        <p:nvSpPr>
          <p:cNvPr id="5" name="TextBox 4">
            <a:extLst>
              <a:ext uri="{FF2B5EF4-FFF2-40B4-BE49-F238E27FC236}">
                <a16:creationId xmlns:a16="http://schemas.microsoft.com/office/drawing/2014/main" id="{A28A07DF-F8EB-6522-375C-CCB12C61830D}"/>
              </a:ext>
            </a:extLst>
          </p:cNvPr>
          <p:cNvSpPr txBox="1"/>
          <p:nvPr/>
        </p:nvSpPr>
        <p:spPr>
          <a:xfrm>
            <a:off x="750056" y="1951019"/>
            <a:ext cx="3663778" cy="759182"/>
          </a:xfrm>
          <a:prstGeom prst="rect">
            <a:avLst/>
          </a:prstGeom>
          <a:noFill/>
        </p:spPr>
        <p:txBody>
          <a:bodyPr wrap="square">
            <a:spAutoFit/>
          </a:bodyPr>
          <a:lstStyle/>
          <a:p>
            <a:pPr marL="0" marR="0" lvl="0" indent="0" algn="l" defTabSz="457200" rtl="0" eaLnBrk="1" fontAlgn="auto" latinLnBrk="0" hangingPunct="1">
              <a:lnSpc>
                <a:spcPts val="5240"/>
              </a:lnSpc>
              <a:spcBef>
                <a:spcPts val="0"/>
              </a:spcBef>
              <a:spcAft>
                <a:spcPts val="0"/>
              </a:spcAft>
              <a:buClrTx/>
              <a:buSzTx/>
              <a:buFontTx/>
              <a:buNone/>
              <a:tabLst/>
              <a:defRPr/>
            </a:pPr>
            <a:r>
              <a:rPr kumimoji="0" lang="en-US" sz="4400" b="1" i="0" u="none" strike="noStrike" kern="1600" cap="none" spc="0" normalizeH="0" baseline="0" noProof="0">
                <a:ln>
                  <a:noFill/>
                </a:ln>
                <a:solidFill>
                  <a:srgbClr val="FFFFFF"/>
                </a:solidFill>
                <a:effectLst/>
                <a:highlight>
                  <a:srgbClr val="2F336C"/>
                </a:highlight>
                <a:uLnTx/>
                <a:uFillTx/>
                <a:latin typeface="Sofia Pro Semi Bold" panose="020B0000000000000000" pitchFamily="34" charset="0"/>
                <a:ea typeface="+mn-ea"/>
                <a:cs typeface="Poppins SemiBold" panose="02000000000000000000" pitchFamily="2" charset="77"/>
              </a:rPr>
              <a:t>Thank you!</a:t>
            </a:r>
          </a:p>
        </p:txBody>
      </p:sp>
      <p:sp>
        <p:nvSpPr>
          <p:cNvPr id="11" name="TextBox 10">
            <a:extLst>
              <a:ext uri="{FF2B5EF4-FFF2-40B4-BE49-F238E27FC236}">
                <a16:creationId xmlns:a16="http://schemas.microsoft.com/office/drawing/2014/main" id="{E33E4BE0-0935-1650-5529-2DFEB20CF2C4}"/>
              </a:ext>
            </a:extLst>
          </p:cNvPr>
          <p:cNvSpPr txBox="1"/>
          <p:nvPr/>
        </p:nvSpPr>
        <p:spPr>
          <a:xfrm>
            <a:off x="8137720" y="4725946"/>
            <a:ext cx="811441"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FFFF"/>
                </a:solidFill>
                <a:effectLst/>
                <a:uLnTx/>
                <a:uFillTx/>
                <a:latin typeface="Sofia Pro Regular" panose="020B0000000000000000" pitchFamily="34" charset="0"/>
                <a:ea typeface="+mn-ea"/>
                <a:cs typeface="Poppins" panose="02000000000000000000" pitchFamily="2" charset="77"/>
              </a:rPr>
              <a:t>Buddle.com</a:t>
            </a:r>
            <a:endParaRPr kumimoji="0" lang="en-US" sz="900" b="0" i="0" u="none" strike="noStrike" kern="1200" cap="none" spc="0" normalizeH="0" baseline="0" noProof="0">
              <a:ln>
                <a:noFill/>
              </a:ln>
              <a:solidFill>
                <a:srgbClr val="FFFFFF"/>
              </a:solidFill>
              <a:effectLst/>
              <a:uLnTx/>
              <a:uFillTx/>
              <a:latin typeface="Sofia Pro Regular" panose="020B0000000000000000" pitchFamily="34" charset="0"/>
              <a:ea typeface="+mn-ea"/>
              <a:cs typeface="Poppins" panose="02000000000000000000" pitchFamily="2" charset="77"/>
            </a:endParaRPr>
          </a:p>
        </p:txBody>
      </p:sp>
      <p:pic>
        <p:nvPicPr>
          <p:cNvPr id="12" name="Picture 11" descr="A white and black logo&#10;&#10;Description automatically generated">
            <a:extLst>
              <a:ext uri="{FF2B5EF4-FFF2-40B4-BE49-F238E27FC236}">
                <a16:creationId xmlns:a16="http://schemas.microsoft.com/office/drawing/2014/main" id="{F45C3E31-B42D-5F44-6C25-A0D7B4F983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1036083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9448" y="308088"/>
            <a:ext cx="7440833" cy="381671"/>
          </a:xfrm>
          <a:prstGeom prst="rect">
            <a:avLst/>
          </a:prstGeom>
        </p:spPr>
        <p:txBody>
          <a:bodyPr>
            <a:normAutofit fontScale="90000"/>
          </a:bodyPr>
          <a:lstStyle/>
          <a:p>
            <a:r>
              <a:rPr lang="en-US" sz="2400">
                <a:solidFill>
                  <a:schemeClr val="accent6"/>
                </a:solidFill>
              </a:rPr>
              <a:t>Learning Agreement</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19" name="Graphic 18" descr="Questions">
            <a:extLst>
              <a:ext uri="{FF2B5EF4-FFF2-40B4-BE49-F238E27FC236}">
                <a16:creationId xmlns:a16="http://schemas.microsoft.com/office/drawing/2014/main" id="{D59CDCD1-1423-3F3E-0280-1198728C0A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76501" y="1621950"/>
            <a:ext cx="1128684" cy="1128684"/>
          </a:xfrm>
          <a:prstGeom prst="rect">
            <a:avLst/>
          </a:prstGeom>
        </p:spPr>
      </p:pic>
      <p:sp>
        <p:nvSpPr>
          <p:cNvPr id="25" name="Content Placeholder 6">
            <a:extLst>
              <a:ext uri="{FF2B5EF4-FFF2-40B4-BE49-F238E27FC236}">
                <a16:creationId xmlns:a16="http://schemas.microsoft.com/office/drawing/2014/main" id="{5BD0F8A1-82BA-8008-7E78-6CF96745BBCE}"/>
              </a:ext>
            </a:extLst>
          </p:cNvPr>
          <p:cNvSpPr txBox="1">
            <a:spLocks/>
          </p:cNvSpPr>
          <p:nvPr/>
        </p:nvSpPr>
        <p:spPr>
          <a:xfrm>
            <a:off x="438815" y="1136074"/>
            <a:ext cx="6514075" cy="2995556"/>
          </a:xfrm>
          <a:prstGeom prst="rect">
            <a:avLst/>
          </a:prstGeom>
        </p:spPr>
        <p:txBody>
          <a:bodyPr vert="horz" lIns="0" tIns="0" rIns="0" bIns="0" numCol="1" rtlCol="0">
            <a:norm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Respect everybody </a:t>
            </a:r>
            <a:endParaRPr lang="en-GB" sz="2000" dirty="0">
              <a:effectLst/>
              <a:latin typeface="Sofia Pro Light" panose="020B060402020202020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Participate actively </a:t>
            </a: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Use technology responsibly </a:t>
            </a: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Be engaged </a:t>
            </a: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Challenge each other positively</a:t>
            </a:r>
            <a:endParaRPr lang="en-GB" sz="2000" dirty="0">
              <a:effectLst/>
              <a:latin typeface="Sofia Pro Light" panose="020B060402020202020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Put phones on silent and return calls at an appropriate time</a:t>
            </a:r>
            <a:endParaRPr lang="en-GB" sz="2000" dirty="0">
              <a:effectLst/>
              <a:latin typeface="Sofia Pro Light" panose="020B060402020202020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Avoid sharing any personal/sensitive information outside of the session</a:t>
            </a:r>
            <a:endParaRPr lang="en-GB" sz="2000" dirty="0">
              <a:effectLst/>
              <a:latin typeface="Sofia Pro Light" panose="020B0604020202020204" charset="0"/>
              <a:ea typeface="Aptos" panose="020B0004020202020204" pitchFamily="34" charset="0"/>
              <a:cs typeface="Aptos" panose="020B0004020202020204" pitchFamily="34" charset="0"/>
            </a:endParaRPr>
          </a:p>
        </p:txBody>
      </p:sp>
      <p:pic>
        <p:nvPicPr>
          <p:cNvPr id="29" name="Picture 28">
            <a:extLst>
              <a:ext uri="{FF2B5EF4-FFF2-40B4-BE49-F238E27FC236}">
                <a16:creationId xmlns:a16="http://schemas.microsoft.com/office/drawing/2014/main" id="{B1B0AC99-CFB3-B823-371F-343FA0B87EB5}"/>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4286095"/>
            <a:ext cx="9144000" cy="805450"/>
          </a:xfrm>
          <a:prstGeom prst="rect">
            <a:avLst/>
          </a:prstGeom>
        </p:spPr>
      </p:pic>
      <p:sp>
        <p:nvSpPr>
          <p:cNvPr id="30" name="TextBox 29">
            <a:extLst>
              <a:ext uri="{FF2B5EF4-FFF2-40B4-BE49-F238E27FC236}">
                <a16:creationId xmlns:a16="http://schemas.microsoft.com/office/drawing/2014/main" id="{809C9359-A055-0EB5-06BB-13B6C509BFDC}"/>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31" name="Picture 30" descr="A white and black logo&#10;&#10;Description automatically generated">
            <a:extLst>
              <a:ext uri="{FF2B5EF4-FFF2-40B4-BE49-F238E27FC236}">
                <a16:creationId xmlns:a16="http://schemas.microsoft.com/office/drawing/2014/main" id="{116FC128-1295-D57D-AB60-E7C03FFEA1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89769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9448" y="308088"/>
            <a:ext cx="7440833" cy="381671"/>
          </a:xfrm>
          <a:prstGeom prst="rect">
            <a:avLst/>
          </a:prstGeom>
        </p:spPr>
        <p:txBody>
          <a:bodyPr>
            <a:normAutofit fontScale="90000"/>
          </a:bodyPr>
          <a:lstStyle/>
          <a:p>
            <a:r>
              <a:rPr lang="en-US" sz="2400">
                <a:solidFill>
                  <a:schemeClr val="accent6"/>
                </a:solidFill>
                <a:latin typeface="Sofia Pro Semi Bold" panose="020B0000000000000000" pitchFamily="34" charset="0"/>
              </a:rPr>
              <a:t>What we’ll cover:</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prstGeom prst="rect">
            <a:avLst/>
          </a:prstGeom>
        </p:spPr>
        <p:txBody>
          <a:bodyPr vert="horz" lIns="0" tIns="0" rIns="0" bIns="0" rtlCol="0" anchor="t">
            <a:normAutofit/>
          </a:bodyPr>
          <a:lstStyle/>
          <a:p>
            <a:pPr marL="0" indent="0">
              <a:lnSpc>
                <a:spcPts val="1880"/>
              </a:lnSpc>
              <a:buNone/>
            </a:pPr>
            <a:r>
              <a:rPr lang="en-GB" sz="1400">
                <a:latin typeface="Sofia Pro Regular" panose="020B0000000000000000" pitchFamily="34" charset="0"/>
              </a:rPr>
              <a:t>By the end of this workshop, you will be able to:</a:t>
            </a:r>
          </a:p>
          <a:p>
            <a:pPr marL="0" indent="0">
              <a:lnSpc>
                <a:spcPts val="1880"/>
              </a:lnSpc>
              <a:buNone/>
            </a:pPr>
            <a:endParaRPr lang="en-GB" sz="1400">
              <a:latin typeface="Sofia Pro Regular" panose="020B0000000000000000" pitchFamily="34" charset="0"/>
            </a:endParaRPr>
          </a:p>
          <a:p>
            <a:pPr marL="285750" indent="-285750">
              <a:lnSpc>
                <a:spcPts val="1880"/>
              </a:lnSpc>
              <a:buClr>
                <a:schemeClr val="tx2"/>
              </a:buClr>
              <a:buFont typeface="Arial" panose="020B0604020202020204" pitchFamily="34" charset="0"/>
              <a:buChar char="•"/>
            </a:pPr>
            <a:r>
              <a:rPr lang="en-GB" sz="1400">
                <a:latin typeface="Sofia Pro Regular" panose="020B0000000000000000" pitchFamily="34" charset="0"/>
              </a:rPr>
              <a:t>Understand the benefits of using social media in your organisation</a:t>
            </a:r>
          </a:p>
          <a:p>
            <a:pPr marL="285750" indent="-285750">
              <a:lnSpc>
                <a:spcPts val="1880"/>
              </a:lnSpc>
              <a:buClr>
                <a:schemeClr val="tx2"/>
              </a:buClr>
              <a:buFont typeface="Arial" panose="020B0604020202020204" pitchFamily="34" charset="0"/>
              <a:buChar char="•"/>
            </a:pPr>
            <a:r>
              <a:rPr lang="en-GB">
                <a:latin typeface="Sofia Pro Regular" panose="020B0000000000000000" pitchFamily="34" charset="0"/>
                <a:cs typeface="Poppins Light"/>
              </a:rPr>
              <a:t>Understand how to have a safe social media environment</a:t>
            </a:r>
          </a:p>
          <a:p>
            <a:pPr marL="285750" indent="-285750">
              <a:lnSpc>
                <a:spcPts val="1880"/>
              </a:lnSpc>
              <a:buClr>
                <a:schemeClr val="tx2"/>
              </a:buClr>
              <a:buFont typeface="Arial" panose="020B0604020202020204" pitchFamily="34" charset="0"/>
              <a:buChar char="•"/>
            </a:pPr>
            <a:r>
              <a:rPr lang="en-GB" sz="1400">
                <a:latin typeface="Sofia Pro Regular" panose="020B0000000000000000" pitchFamily="34" charset="0"/>
                <a:cs typeface="Poppins Light"/>
              </a:rPr>
              <a:t>Considered your brand and i</a:t>
            </a:r>
            <a:r>
              <a:rPr lang="en-GB">
                <a:latin typeface="Sofia Pro Regular" panose="020B0000000000000000" pitchFamily="34" charset="0"/>
                <a:cs typeface="Poppins Light"/>
              </a:rPr>
              <a:t>deas for social media</a:t>
            </a:r>
          </a:p>
          <a:p>
            <a:pPr marL="285750" indent="-285750">
              <a:lnSpc>
                <a:spcPts val="1880"/>
              </a:lnSpc>
              <a:buClr>
                <a:schemeClr val="tx2"/>
              </a:buClr>
              <a:buFont typeface="Arial" panose="020B0604020202020204" pitchFamily="34" charset="0"/>
              <a:buChar char="•"/>
            </a:pPr>
            <a:r>
              <a:rPr lang="en-GB">
                <a:latin typeface="Sofia Pro Regular"/>
                <a:cs typeface="Poppins Light"/>
              </a:rPr>
              <a:t>Considered set up and analytics for social media in your organisation.</a:t>
            </a:r>
            <a:endParaRPr lang="en-GB" sz="1400">
              <a:latin typeface="Sofia Pro Regular" panose="020B0000000000000000" pitchFamily="34" charset="0"/>
              <a:cs typeface="Poppins Light"/>
            </a:endParaRPr>
          </a:p>
          <a:p>
            <a:pPr>
              <a:lnSpc>
                <a:spcPts val="1880"/>
              </a:lnSpc>
              <a:buClr>
                <a:schemeClr val="tx2"/>
              </a:buClr>
            </a:pPr>
            <a:endParaRPr lang="en-GB" sz="1400">
              <a:latin typeface="Sofia Pro Regular" panose="020B0000000000000000" pitchFamily="34" charset="0"/>
              <a:cs typeface="Poppins Light"/>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3508946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8" name="Title 1">
            <a:extLst>
              <a:ext uri="{FF2B5EF4-FFF2-40B4-BE49-F238E27FC236}">
                <a16:creationId xmlns:a16="http://schemas.microsoft.com/office/drawing/2014/main" id="{CFB5D717-D1BF-CF9E-1432-71609F7B9AE3}"/>
              </a:ext>
            </a:extLst>
          </p:cNvPr>
          <p:cNvSpPr txBox="1">
            <a:spLocks/>
          </p:cNvSpPr>
          <p:nvPr/>
        </p:nvSpPr>
        <p:spPr>
          <a:xfrm>
            <a:off x="686409" y="1908543"/>
            <a:ext cx="7771182" cy="2630681"/>
          </a:xfrm>
        </p:spPr>
        <p:txBody>
          <a:bodyPr wrap="square" lIns="91440" tIns="45720" rIns="91440" bIns="45720" anchor="t" anchorCtr="0">
            <a:noAutofit/>
          </a:bodyPr>
          <a:lstStyle>
            <a:lvl1pPr algn="l" defTabSz="685800" rtl="0" eaLnBrk="1" latinLnBrk="0" hangingPunct="1">
              <a:lnSpc>
                <a:spcPct val="90000"/>
              </a:lnSpc>
              <a:spcBef>
                <a:spcPct val="0"/>
              </a:spcBef>
              <a:buNone/>
              <a:defRPr sz="2300" b="1" i="0" kern="1200">
                <a:solidFill>
                  <a:schemeClr val="accent1"/>
                </a:solidFill>
                <a:latin typeface="Poppins" panose="02000000000000000000" pitchFamily="2" charset="77"/>
                <a:ea typeface="+mj-ea"/>
                <a:cs typeface="Poppins" panose="02000000000000000000" pitchFamily="2" charset="77"/>
              </a:defRPr>
            </a:lvl1pPr>
          </a:lstStyle>
          <a:p>
            <a:pPr algn="ctr"/>
            <a:r>
              <a:rPr lang="en-GB" sz="2800">
                <a:latin typeface="Sofia Pro Medium" panose="020B0604020202020204" charset="0"/>
                <a:cs typeface="Poppins"/>
              </a:rPr>
              <a:t>What is social media and how can you use it?</a:t>
            </a:r>
            <a:endParaRPr lang="en-US">
              <a:latin typeface="Sofia Pro Medium" panose="020B0604020202020204" charset="0"/>
            </a:endParaRPr>
          </a:p>
        </p:txBody>
      </p:sp>
    </p:spTree>
    <p:extLst>
      <p:ext uri="{BB962C8B-B14F-4D97-AF65-F5344CB8AC3E}">
        <p14:creationId xmlns:p14="http://schemas.microsoft.com/office/powerpoint/2010/main" val="2427847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9448" y="308088"/>
            <a:ext cx="7440833" cy="381671"/>
          </a:xfrm>
          <a:prstGeom prst="rect">
            <a:avLst/>
          </a:prstGeom>
        </p:spPr>
        <p:txBody>
          <a:bodyPr wrap="square" lIns="91440" tIns="45720" rIns="91440" bIns="45720" anchor="t" anchorCtr="0">
            <a:normAutofit fontScale="90000"/>
          </a:bodyPr>
          <a:lstStyle/>
          <a:p>
            <a:r>
              <a:rPr lang="en-US" sz="2400">
                <a:solidFill>
                  <a:schemeClr val="accent6"/>
                </a:solidFill>
                <a:latin typeface="Sofia Pro Semi Bold"/>
                <a:cs typeface="Poppins"/>
              </a:rPr>
              <a:t>What is social media and how you can use it? </a:t>
            </a:r>
            <a:endParaRPr lang="en-US" sz="2400">
              <a:solidFill>
                <a:schemeClr val="accent6"/>
              </a:solidFill>
              <a:latin typeface="Sofia Pro Semi Bold" panose="020B0000000000000000" pitchFamily="34" charset="0"/>
            </a:endParaRP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42432" y="1031100"/>
            <a:ext cx="8059135" cy="1263213"/>
          </a:xfrm>
          <a:prstGeom prst="rect">
            <a:avLst/>
          </a:prstGeom>
        </p:spPr>
        <p:txBody>
          <a:bodyPr vert="horz" lIns="0" tIns="0" rIns="0" bIns="0" rtlCol="0" anchor="t">
            <a:noAutofit/>
          </a:bodyPr>
          <a:lstStyle/>
          <a:p>
            <a:pPr marL="0" indent="0">
              <a:lnSpc>
                <a:spcPts val="1880"/>
              </a:lnSpc>
              <a:buNone/>
            </a:pPr>
            <a:r>
              <a:rPr lang="en-GB" b="0" i="0">
                <a:solidFill>
                  <a:srgbClr val="374151"/>
                </a:solidFill>
                <a:effectLst/>
                <a:latin typeface="Sofia Pro Light" panose="020B0604020202020204" charset="0"/>
              </a:rPr>
              <a:t>Social media refers to online platforms and websites that enable individuals to create, share, and participate in virtual communities and networks, exchanging ideas, information, and media content.</a:t>
            </a:r>
            <a:endParaRPr lang="en-GB">
              <a:solidFill>
                <a:srgbClr val="374151"/>
              </a:solidFill>
              <a:latin typeface="Sofia Pro Light" panose="020B0604020202020204" charset="0"/>
            </a:endParaRPr>
          </a:p>
          <a:p>
            <a:pPr algn="l"/>
            <a:r>
              <a:rPr lang="en-GB" b="0" i="0">
                <a:solidFill>
                  <a:srgbClr val="374151"/>
                </a:solidFill>
                <a:effectLst/>
                <a:latin typeface="Sofia Pro Light" panose="020B0604020202020204" charset="0"/>
              </a:rPr>
              <a:t>It’s reshaped the way we communicate, influencing opinions, driving social movements and engagement and connecting individuals with shared interests on a local, national and global level. </a:t>
            </a:r>
          </a:p>
          <a:p>
            <a:pPr algn="l"/>
            <a:endParaRPr lang="en-GB" b="0" i="0">
              <a:solidFill>
                <a:srgbClr val="374151"/>
              </a:solidFill>
              <a:effectLst/>
              <a:latin typeface="Sofia Pro Light" panose="020B0604020202020204" charset="0"/>
            </a:endParaRPr>
          </a:p>
          <a:p>
            <a:pPr marL="0" indent="0">
              <a:lnSpc>
                <a:spcPts val="1880"/>
              </a:lnSpc>
              <a:buNone/>
            </a:pPr>
            <a:endParaRPr lang="en-GB" b="0" i="0">
              <a:solidFill>
                <a:srgbClr val="374151"/>
              </a:solidFill>
              <a:effectLst/>
              <a:latin typeface="Sofia Pro Light" panose="020B0604020202020204" charset="0"/>
            </a:endParaRPr>
          </a:p>
          <a:p>
            <a:pPr marL="0" indent="0">
              <a:lnSpc>
                <a:spcPts val="1880"/>
              </a:lnSpc>
              <a:buNone/>
            </a:pPr>
            <a:endParaRPr lang="en-GB">
              <a:solidFill>
                <a:srgbClr val="374151"/>
              </a:solidFill>
              <a:latin typeface="Sofia Pro Light" panose="020B0604020202020204" charset="0"/>
              <a:cs typeface="Poppins Light"/>
            </a:endParaRPr>
          </a:p>
          <a:p>
            <a:pPr marL="0" indent="0">
              <a:lnSpc>
                <a:spcPts val="1880"/>
              </a:lnSpc>
              <a:buNone/>
            </a:pPr>
            <a:endParaRPr lang="en-GB">
              <a:latin typeface="Sofia Pro Light" panose="020B0604020202020204" charset="0"/>
              <a:cs typeface="Poppins Light"/>
            </a:endParaRPr>
          </a:p>
          <a:p>
            <a:pPr marL="0" indent="0">
              <a:lnSpc>
                <a:spcPts val="1880"/>
              </a:lnSpc>
              <a:buNone/>
            </a:pPr>
            <a:endParaRPr lang="en-GB">
              <a:latin typeface="Sofia Pro Light" panose="020B0604020202020204" charset="0"/>
              <a:cs typeface="Poppins Light"/>
            </a:endParaRPr>
          </a:p>
          <a:p>
            <a:pPr marL="0" indent="0">
              <a:lnSpc>
                <a:spcPts val="1880"/>
              </a:lnSpc>
              <a:buNone/>
            </a:pPr>
            <a:endParaRPr lang="en-GB">
              <a:latin typeface="Sofia Pro Light" panose="020B0604020202020204" charset="0"/>
              <a:cs typeface="Poppins Light"/>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12" name="TextBox 11">
            <a:extLst>
              <a:ext uri="{FF2B5EF4-FFF2-40B4-BE49-F238E27FC236}">
                <a16:creationId xmlns:a16="http://schemas.microsoft.com/office/drawing/2014/main" id="{D703AB95-44F7-2AF6-086A-3DAADD67825E}"/>
              </a:ext>
            </a:extLst>
          </p:cNvPr>
          <p:cNvSpPr txBox="1"/>
          <p:nvPr/>
        </p:nvSpPr>
        <p:spPr>
          <a:xfrm>
            <a:off x="452867" y="2502431"/>
            <a:ext cx="7473142" cy="2031325"/>
          </a:xfrm>
          <a:prstGeom prst="rect">
            <a:avLst/>
          </a:prstGeom>
          <a:noFill/>
        </p:spPr>
        <p:txBody>
          <a:bodyPr wrap="square" numCol="2" rtlCol="0">
            <a:spAutoFit/>
          </a:bodyPr>
          <a:lstStyle/>
          <a:p>
            <a:pPr algn="l"/>
            <a:r>
              <a:rPr lang="en-GB" sz="1400" b="1" i="0">
                <a:solidFill>
                  <a:srgbClr val="374151"/>
                </a:solidFill>
                <a:effectLst/>
                <a:latin typeface="Sofia Pro Light" panose="020B0604020202020204" charset="0"/>
              </a:rPr>
              <a:t>But how can you utilise its effects: </a:t>
            </a:r>
          </a:p>
          <a:p>
            <a:pPr algn="l"/>
            <a:endParaRPr lang="en-GB" sz="1400" b="1" i="0">
              <a:solidFill>
                <a:srgbClr val="374151"/>
              </a:solidFill>
              <a:effectLst/>
              <a:latin typeface="Sofia Pro Light" panose="020B0604020202020204" charset="0"/>
            </a:endParaRPr>
          </a:p>
          <a:p>
            <a:pPr marL="285750" indent="-285750" algn="l">
              <a:buFont typeface="Arial" panose="020B0604020202020204" pitchFamily="34" charset="0"/>
              <a:buChar char="•"/>
            </a:pPr>
            <a:r>
              <a:rPr lang="en-GB" sz="1400" b="0" i="0">
                <a:solidFill>
                  <a:srgbClr val="374151"/>
                </a:solidFill>
                <a:effectLst/>
                <a:latin typeface="Sofia Pro Light" panose="020B0604020202020204" charset="0"/>
              </a:rPr>
              <a:t>Foster community engagement</a:t>
            </a:r>
          </a:p>
          <a:p>
            <a:pPr marL="285750" indent="-285750" algn="l">
              <a:buFont typeface="Arial" panose="020B0604020202020204" pitchFamily="34" charset="0"/>
              <a:buChar char="•"/>
            </a:pPr>
            <a:r>
              <a:rPr lang="en-GB" sz="1400" b="0" i="0">
                <a:solidFill>
                  <a:srgbClr val="374151"/>
                </a:solidFill>
                <a:effectLst/>
                <a:latin typeface="Sofia Pro Light" panose="020B0604020202020204" charset="0"/>
              </a:rPr>
              <a:t>Showcase behind-the-scenes moments</a:t>
            </a:r>
          </a:p>
          <a:p>
            <a:pPr marL="285750" indent="-285750" algn="l">
              <a:buFont typeface="Arial" panose="020B0604020202020204" pitchFamily="34" charset="0"/>
              <a:buChar char="•"/>
            </a:pPr>
            <a:r>
              <a:rPr lang="en-GB" sz="1400">
                <a:solidFill>
                  <a:srgbClr val="374151"/>
                </a:solidFill>
                <a:latin typeface="Sofia Pro Light" panose="020B0604020202020204" charset="0"/>
              </a:rPr>
              <a:t>P</a:t>
            </a:r>
            <a:r>
              <a:rPr lang="en-GB" sz="1400" b="0" i="0">
                <a:solidFill>
                  <a:srgbClr val="374151"/>
                </a:solidFill>
                <a:effectLst/>
                <a:latin typeface="Sofia Pro Light" panose="020B0604020202020204" charset="0"/>
              </a:rPr>
              <a:t>romote events</a:t>
            </a:r>
          </a:p>
          <a:p>
            <a:pPr marL="285750" indent="-285750" algn="l">
              <a:buFont typeface="Arial" panose="020B0604020202020204" pitchFamily="34" charset="0"/>
              <a:buChar char="•"/>
            </a:pPr>
            <a:r>
              <a:rPr lang="en-GB" sz="1400">
                <a:solidFill>
                  <a:srgbClr val="374151"/>
                </a:solidFill>
                <a:latin typeface="Sofia Pro Light" panose="020B0604020202020204" charset="0"/>
              </a:rPr>
              <a:t>B</a:t>
            </a:r>
            <a:r>
              <a:rPr lang="en-GB" sz="1400" b="0" i="0">
                <a:solidFill>
                  <a:srgbClr val="374151"/>
                </a:solidFill>
                <a:effectLst/>
                <a:latin typeface="Sofia Pro Light" panose="020B0604020202020204" charset="0"/>
              </a:rPr>
              <a:t>uild partnerships</a:t>
            </a:r>
          </a:p>
          <a:p>
            <a:pPr marL="285750" indent="-285750" algn="l">
              <a:buFont typeface="Arial" panose="020B0604020202020204" pitchFamily="34" charset="0"/>
              <a:buChar char="•"/>
            </a:pPr>
            <a:endParaRPr lang="en-GB" sz="1400">
              <a:solidFill>
                <a:srgbClr val="374151"/>
              </a:solidFill>
              <a:latin typeface="Sofia Pro Light" panose="020B0604020202020204" charset="0"/>
            </a:endParaRPr>
          </a:p>
          <a:p>
            <a:pPr marL="285750" indent="-285750" algn="l">
              <a:buFont typeface="Arial" panose="020B0604020202020204" pitchFamily="34" charset="0"/>
              <a:buChar char="•"/>
            </a:pPr>
            <a:endParaRPr lang="en-GB" sz="1400" b="0" i="0">
              <a:solidFill>
                <a:srgbClr val="374151"/>
              </a:solidFill>
              <a:effectLst/>
              <a:latin typeface="Sofia Pro Light" panose="020B0604020202020204" charset="0"/>
            </a:endParaRPr>
          </a:p>
          <a:p>
            <a:pPr marL="285750" indent="-285750" algn="l">
              <a:buFont typeface="Arial" panose="020B0604020202020204" pitchFamily="34" charset="0"/>
              <a:buChar char="•"/>
            </a:pPr>
            <a:endParaRPr lang="en-GB" sz="1400">
              <a:solidFill>
                <a:srgbClr val="374151"/>
              </a:solidFill>
              <a:latin typeface="Sofia Pro Light" panose="020B0604020202020204" charset="0"/>
            </a:endParaRPr>
          </a:p>
          <a:p>
            <a:pPr algn="l"/>
            <a:endParaRPr lang="en-GB" sz="1400">
              <a:solidFill>
                <a:srgbClr val="374151"/>
              </a:solidFill>
              <a:latin typeface="Sofia Pro Light" panose="020B0604020202020204" charset="0"/>
            </a:endParaRPr>
          </a:p>
          <a:p>
            <a:pPr algn="l"/>
            <a:endParaRPr lang="en-GB" sz="1400" b="0" i="0">
              <a:solidFill>
                <a:srgbClr val="374151"/>
              </a:solidFill>
              <a:effectLst/>
              <a:latin typeface="Sofia Pro Light" panose="020B0604020202020204" charset="0"/>
            </a:endParaRPr>
          </a:p>
          <a:p>
            <a:pPr marL="285750" indent="-285750" algn="l">
              <a:buFont typeface="Arial" panose="020B0604020202020204" pitchFamily="34" charset="0"/>
              <a:buChar char="•"/>
            </a:pPr>
            <a:r>
              <a:rPr lang="en-GB" sz="1400" b="0" i="0">
                <a:solidFill>
                  <a:srgbClr val="374151"/>
                </a:solidFill>
                <a:effectLst/>
                <a:latin typeface="Sofia Pro Light" panose="020B0604020202020204" charset="0"/>
              </a:rPr>
              <a:t>Highlight achievements,</a:t>
            </a:r>
          </a:p>
          <a:p>
            <a:pPr marL="285750" indent="-285750" algn="l">
              <a:buFont typeface="Arial" panose="020B0604020202020204" pitchFamily="34" charset="0"/>
              <a:buChar char="•"/>
            </a:pPr>
            <a:r>
              <a:rPr lang="en-GB" sz="1400">
                <a:solidFill>
                  <a:srgbClr val="374151"/>
                </a:solidFill>
                <a:latin typeface="Sofia Pro Light" panose="020B0604020202020204" charset="0"/>
              </a:rPr>
              <a:t>M</a:t>
            </a:r>
            <a:r>
              <a:rPr lang="en-GB" sz="1400" b="0" i="0">
                <a:solidFill>
                  <a:srgbClr val="374151"/>
                </a:solidFill>
                <a:effectLst/>
                <a:latin typeface="Sofia Pro Light" panose="020B0604020202020204" charset="0"/>
              </a:rPr>
              <a:t>ake data-driven decisions for effective promotion and lasting connections with your audience.</a:t>
            </a:r>
          </a:p>
          <a:p>
            <a:endParaRPr lang="en-GB" sz="1400">
              <a:latin typeface="Sofia Pro Light" panose="020B0604020202020204" charset="0"/>
            </a:endParaRPr>
          </a:p>
        </p:txBody>
      </p:sp>
    </p:spTree>
    <p:extLst>
      <p:ext uri="{BB962C8B-B14F-4D97-AF65-F5344CB8AC3E}">
        <p14:creationId xmlns:p14="http://schemas.microsoft.com/office/powerpoint/2010/main" val="3630787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9448" y="308088"/>
            <a:ext cx="7440833" cy="381671"/>
          </a:xfrm>
          <a:prstGeom prst="rect">
            <a:avLst/>
          </a:prstGeom>
        </p:spPr>
        <p:txBody>
          <a:bodyPr>
            <a:normAutofit fontScale="90000"/>
          </a:bodyPr>
          <a:lstStyle/>
          <a:p>
            <a:r>
              <a:rPr lang="en-US" sz="2400">
                <a:solidFill>
                  <a:schemeClr val="accent6"/>
                </a:solidFill>
                <a:latin typeface="Sofia Pro Semi Bold" panose="020B0000000000000000" pitchFamily="34" charset="0"/>
              </a:rPr>
              <a:t>Statistics That Speak Volumes</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52850" y="1077655"/>
            <a:ext cx="7914681" cy="3086275"/>
          </a:xfrm>
          <a:prstGeom prst="rect">
            <a:avLst/>
          </a:prstGeom>
        </p:spPr>
        <p:txBody>
          <a:bodyPr vert="horz" lIns="0" tIns="0" rIns="0" bIns="0" rtlCol="0" anchor="t">
            <a:normAutofit/>
          </a:bodyPr>
          <a:lstStyle/>
          <a:p>
            <a:pPr marL="0" indent="0">
              <a:lnSpc>
                <a:spcPts val="1880"/>
              </a:lnSpc>
              <a:buNone/>
            </a:pPr>
            <a:r>
              <a:rPr lang="en-GB">
                <a:latin typeface="Sofia Pro Light" panose="020B0604020202020204" charset="0"/>
              </a:rPr>
              <a:t>In an era where digital presence is paramount, leveraging social media can significantly impact your engagement and participation rates.</a:t>
            </a:r>
          </a:p>
          <a:p>
            <a:pPr marL="0" indent="0">
              <a:lnSpc>
                <a:spcPts val="1880"/>
              </a:lnSpc>
              <a:buNone/>
            </a:pPr>
            <a:endParaRPr lang="en-GB">
              <a:latin typeface="Sofia Pro Light" panose="020B0604020202020204" charset="0"/>
              <a:cs typeface="Poppins Light"/>
            </a:endParaRPr>
          </a:p>
          <a:p>
            <a:r>
              <a:rPr lang="en-GB">
                <a:latin typeface="Sofia Pro Light" panose="020B0604020202020204" charset="0"/>
                <a:cs typeface="Poppins Light"/>
              </a:rPr>
              <a:t>Social media is not just for the young; it spans across age groups, making it a diverse and inclusive platform. </a:t>
            </a:r>
          </a:p>
          <a:p>
            <a:endParaRPr lang="en-GB">
              <a:latin typeface="Sofia Pro Light" panose="020B0604020202020204" charset="0"/>
              <a:cs typeface="Poppins Light"/>
            </a:endParaRPr>
          </a:p>
          <a:p>
            <a:pPr marL="0" indent="0">
              <a:lnSpc>
                <a:spcPts val="1880"/>
              </a:lnSpc>
              <a:buNone/>
            </a:pPr>
            <a:r>
              <a:rPr lang="en-GB">
                <a:latin typeface="Sofia Pro Light" panose="020B0604020202020204" charset="0"/>
                <a:cs typeface="Poppins Light"/>
              </a:rPr>
              <a:t>Over 4 billion people worldwide are active on social media, with some of the most popular platforms, Facebook, Instagram, Twitter, and LinkedIn collectively hosting billions of users every day. This makes Social media a perfect avenue for you to promote your offer to your targeted audience. </a:t>
            </a:r>
          </a:p>
          <a:p>
            <a:pPr marL="0" indent="0">
              <a:lnSpc>
                <a:spcPts val="1880"/>
              </a:lnSpc>
              <a:buNone/>
            </a:pPr>
            <a:endParaRPr lang="en-GB">
              <a:latin typeface="Sofia Pro Light" panose="020B0604020202020204" charset="0"/>
              <a:cs typeface="Poppins Light"/>
            </a:endParaRPr>
          </a:p>
          <a:p>
            <a:pPr marL="0" indent="0">
              <a:lnSpc>
                <a:spcPts val="1880"/>
              </a:lnSpc>
              <a:buNone/>
            </a:pPr>
            <a:endParaRPr lang="en-GB">
              <a:latin typeface="Sofia Pro Light" panose="020B0604020202020204" charset="0"/>
              <a:cs typeface="Poppins Light"/>
            </a:endParaRPr>
          </a:p>
          <a:p>
            <a:pPr marL="0" indent="0">
              <a:lnSpc>
                <a:spcPts val="1880"/>
              </a:lnSpc>
              <a:buNone/>
            </a:pPr>
            <a:endParaRPr lang="en-GB">
              <a:latin typeface="Sofia Pro Light" panose="020B0604020202020204" charset="0"/>
              <a:cs typeface="Poppins Light"/>
            </a:endParaRPr>
          </a:p>
          <a:p>
            <a:pPr marL="0" indent="0">
              <a:lnSpc>
                <a:spcPts val="1880"/>
              </a:lnSpc>
              <a:buNone/>
            </a:pPr>
            <a:endParaRPr lang="en-GB">
              <a:latin typeface="Sofia Pro Light" panose="020B0604020202020204" charset="0"/>
              <a:cs typeface="Poppins Light"/>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1811493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ownload">
            <a:hlinkClick r:id="" action="ppaction://media"/>
            <a:extLst>
              <a:ext uri="{FF2B5EF4-FFF2-40B4-BE49-F238E27FC236}">
                <a16:creationId xmlns:a16="http://schemas.microsoft.com/office/drawing/2014/main" id="{79670D64-6C42-C7C9-A453-3E4DD239CD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85656" y="0"/>
            <a:ext cx="2658344" cy="4725946"/>
          </a:xfrm>
          <a:prstGeom prst="rect">
            <a:avLst/>
          </a:prstGeom>
        </p:spPr>
      </p:pic>
      <p:sp>
        <p:nvSpPr>
          <p:cNvPr id="2" name="Title 1">
            <a:extLst>
              <a:ext uri="{FF2B5EF4-FFF2-40B4-BE49-F238E27FC236}">
                <a16:creationId xmlns:a16="http://schemas.microsoft.com/office/drawing/2014/main" id="{607F625E-9199-F35F-8820-533C5653B540}"/>
              </a:ext>
            </a:extLst>
          </p:cNvPr>
          <p:cNvSpPr>
            <a:spLocks noGrp="1"/>
          </p:cNvSpPr>
          <p:nvPr>
            <p:ph type="title"/>
          </p:nvPr>
        </p:nvSpPr>
        <p:spPr>
          <a:xfrm>
            <a:off x="502973" y="366079"/>
            <a:ext cx="8254872" cy="381671"/>
          </a:xfrm>
        </p:spPr>
        <p:txBody>
          <a:bodyPr/>
          <a:lstStyle/>
          <a:p>
            <a:r>
              <a:rPr lang="en-GB" sz="2000">
                <a:latin typeface="Sofia Pro Medium" panose="020B0604020202020204" charset="0"/>
              </a:rPr>
              <a:t>This Girl Can Campaign </a:t>
            </a:r>
          </a:p>
        </p:txBody>
      </p:sp>
      <p:sp>
        <p:nvSpPr>
          <p:cNvPr id="3" name="Content Placeholder 2">
            <a:extLst>
              <a:ext uri="{FF2B5EF4-FFF2-40B4-BE49-F238E27FC236}">
                <a16:creationId xmlns:a16="http://schemas.microsoft.com/office/drawing/2014/main" id="{585B907F-F7F8-5A1A-8C86-9104CDFEAB04}"/>
              </a:ext>
            </a:extLst>
          </p:cNvPr>
          <p:cNvSpPr>
            <a:spLocks noGrp="1"/>
          </p:cNvSpPr>
          <p:nvPr>
            <p:ph idx="1"/>
          </p:nvPr>
        </p:nvSpPr>
        <p:spPr/>
        <p:txBody>
          <a:bodyPr lIns="0" tIns="0" rIns="0" bIns="0" anchor="t"/>
          <a:lstStyle/>
          <a:p>
            <a:endParaRPr lang="en-GB" b="1">
              <a:solidFill>
                <a:srgbClr val="0C1931"/>
              </a:solidFill>
              <a:latin typeface="Sofia Pro"/>
            </a:endParaRPr>
          </a:p>
          <a:p>
            <a:endParaRPr lang="en-GB" b="1">
              <a:solidFill>
                <a:srgbClr val="0C1931"/>
              </a:solidFill>
              <a:latin typeface="Sofia Pro"/>
            </a:endParaRPr>
          </a:p>
          <a:p>
            <a:endParaRPr lang="en-GB"/>
          </a:p>
        </p:txBody>
      </p:sp>
      <p:pic>
        <p:nvPicPr>
          <p:cNvPr id="4" name="Picture 3">
            <a:extLst>
              <a:ext uri="{FF2B5EF4-FFF2-40B4-BE49-F238E27FC236}">
                <a16:creationId xmlns:a16="http://schemas.microsoft.com/office/drawing/2014/main" id="{72E5FA88-754F-DD34-9FC1-2832BAF46D5E}"/>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5" name="TextBox 4">
            <a:extLst>
              <a:ext uri="{FF2B5EF4-FFF2-40B4-BE49-F238E27FC236}">
                <a16:creationId xmlns:a16="http://schemas.microsoft.com/office/drawing/2014/main" id="{C86CE00A-3414-120A-635B-11E8624B3CF3}"/>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00BC0D57-9BFB-93D1-C554-BE84DA48CD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7" name="TextBox 6">
            <a:extLst>
              <a:ext uri="{FF2B5EF4-FFF2-40B4-BE49-F238E27FC236}">
                <a16:creationId xmlns:a16="http://schemas.microsoft.com/office/drawing/2014/main" id="{8B0E9647-997A-805F-BAEC-EA8026A6FDCA}"/>
              </a:ext>
            </a:extLst>
          </p:cNvPr>
          <p:cNvSpPr txBox="1"/>
          <p:nvPr/>
        </p:nvSpPr>
        <p:spPr>
          <a:xfrm>
            <a:off x="544538" y="1145030"/>
            <a:ext cx="5548691" cy="2677656"/>
          </a:xfrm>
          <a:prstGeom prst="rect">
            <a:avLst/>
          </a:prstGeom>
          <a:noFill/>
        </p:spPr>
        <p:txBody>
          <a:bodyPr wrap="square" rtlCol="0">
            <a:spAutoFit/>
          </a:bodyPr>
          <a:lstStyle/>
          <a:p>
            <a:r>
              <a:rPr lang="en-GB" sz="1400" b="0" i="0">
                <a:solidFill>
                  <a:srgbClr val="575757"/>
                </a:solidFill>
                <a:effectLst/>
                <a:latin typeface="Sofia Pro Light" panose="020B0604020202020204" charset="0"/>
              </a:rPr>
              <a:t>‘This Girl Can’ launched in 2015 resulted in getting 1.6million women exercising. </a:t>
            </a:r>
          </a:p>
          <a:p>
            <a:endParaRPr lang="en-GB" sz="1400">
              <a:solidFill>
                <a:srgbClr val="575757"/>
              </a:solidFill>
              <a:latin typeface="Sofia Pro Light" panose="020B0604020202020204" charset="0"/>
            </a:endParaRPr>
          </a:p>
          <a:p>
            <a:r>
              <a:rPr lang="en-GB" sz="1400" b="0" i="0">
                <a:solidFill>
                  <a:srgbClr val="374151"/>
                </a:solidFill>
                <a:effectLst/>
                <a:latin typeface="Sofia Pro Light" panose="020B0604020202020204" charset="0"/>
              </a:rPr>
              <a:t>The use of vibrant visuals and relatable stories on socials is not just fitness inspiration; it's a celebration of every woman's unique journey to fitness. </a:t>
            </a:r>
            <a:endParaRPr lang="en-GB" sz="1400">
              <a:solidFill>
                <a:srgbClr val="575757"/>
              </a:solidFill>
              <a:latin typeface="Sofia Pro Light" panose="020B0604020202020204" charset="0"/>
            </a:endParaRPr>
          </a:p>
          <a:p>
            <a:endParaRPr lang="en-GB" sz="1400">
              <a:solidFill>
                <a:srgbClr val="575757"/>
              </a:solidFill>
              <a:latin typeface="Sofia Pro Light" panose="020B0604020202020204" charset="0"/>
            </a:endParaRPr>
          </a:p>
          <a:p>
            <a:r>
              <a:rPr lang="en-GB" sz="1400" b="0" i="0">
                <a:solidFill>
                  <a:srgbClr val="565857"/>
                </a:solidFill>
                <a:effectLst/>
                <a:latin typeface="Sofia Pro Light" panose="020B0604020202020204" charset="0"/>
              </a:rPr>
              <a:t>The campaign uses “real” people (as opposed to models or professional athletes), which makes it relatable, authentic and believable, with inspiring and relatable messages such as, “I’m slow, but I’m lapping everyone on the couch”, “Sweating like a pig, feeling like a fox” and “I also know the offside rule.”</a:t>
            </a:r>
            <a:endParaRPr lang="en-GB" sz="1400">
              <a:latin typeface="Sofia Pro Light" panose="020B0604020202020204" charset="0"/>
            </a:endParaRPr>
          </a:p>
        </p:txBody>
      </p:sp>
    </p:spTree>
    <p:extLst>
      <p:ext uri="{BB962C8B-B14F-4D97-AF65-F5344CB8AC3E}">
        <p14:creationId xmlns:p14="http://schemas.microsoft.com/office/powerpoint/2010/main" val="185061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theme/theme1.xml><?xml version="1.0" encoding="utf-8"?>
<a:theme xmlns:a="http://schemas.openxmlformats.org/drawingml/2006/main" name="Office Theme">
  <a:themeElements>
    <a:clrScheme name="Buddle (v2)">
      <a:dk1>
        <a:srgbClr val="000000"/>
      </a:dk1>
      <a:lt1>
        <a:srgbClr val="FFFFFF"/>
      </a:lt1>
      <a:dk2>
        <a:srgbClr val="D83B2C"/>
      </a:dk2>
      <a:lt2>
        <a:srgbClr val="E7E6E6"/>
      </a:lt2>
      <a:accent1>
        <a:srgbClr val="861E61"/>
      </a:accent1>
      <a:accent2>
        <a:srgbClr val="38ADAD"/>
      </a:accent2>
      <a:accent3>
        <a:srgbClr val="F39344"/>
      </a:accent3>
      <a:accent4>
        <a:srgbClr val="75BFF2"/>
      </a:accent4>
      <a:accent5>
        <a:srgbClr val="545675"/>
      </a:accent5>
      <a:accent6>
        <a:srgbClr val="2F336C"/>
      </a:accent6>
      <a:hlink>
        <a:srgbClr val="67AFE1"/>
      </a:hlink>
      <a:folHlink>
        <a:srgbClr val="2F336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uddle (v2)">
      <a:dk1>
        <a:srgbClr val="000000"/>
      </a:dk1>
      <a:lt1>
        <a:srgbClr val="FFFFFF"/>
      </a:lt1>
      <a:dk2>
        <a:srgbClr val="D83B2C"/>
      </a:dk2>
      <a:lt2>
        <a:srgbClr val="E7E6E6"/>
      </a:lt2>
      <a:accent1>
        <a:srgbClr val="861E61"/>
      </a:accent1>
      <a:accent2>
        <a:srgbClr val="38ADAD"/>
      </a:accent2>
      <a:accent3>
        <a:srgbClr val="F39344"/>
      </a:accent3>
      <a:accent4>
        <a:srgbClr val="75BFF2"/>
      </a:accent4>
      <a:accent5>
        <a:srgbClr val="545675"/>
      </a:accent5>
      <a:accent6>
        <a:srgbClr val="2F336C"/>
      </a:accent6>
      <a:hlink>
        <a:srgbClr val="67AFE1"/>
      </a:hlink>
      <a:folHlink>
        <a:srgbClr val="2F336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94E57DE5F98047A43945233DAD41D2" ma:contentTypeVersion="15" ma:contentTypeDescription="Create a new document." ma:contentTypeScope="" ma:versionID="89187c816e40945849e4f4ffb897e969">
  <xsd:schema xmlns:xsd="http://www.w3.org/2001/XMLSchema" xmlns:xs="http://www.w3.org/2001/XMLSchema" xmlns:p="http://schemas.microsoft.com/office/2006/metadata/properties" xmlns:ns2="6b36425a-1ebe-43c9-8306-b0cc04ce306f" xmlns:ns3="175214cf-9044-404d-b68e-55e5f0b886e2" targetNamespace="http://schemas.microsoft.com/office/2006/metadata/properties" ma:root="true" ma:fieldsID="e761cf29391d1e603494f51e1417e153" ns2:_="" ns3:_="">
    <xsd:import namespace="6b36425a-1ebe-43c9-8306-b0cc04ce306f"/>
    <xsd:import namespace="175214cf-9044-404d-b68e-55e5f0b886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6425a-1ebe-43c9-8306-b0cc04ce30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8dd84a0-0ba7-478d-be26-3292d8cd889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5214cf-9044-404d-b68e-55e5f0b886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72aafec-e472-4a31-a178-244ef1e0ca37}" ma:internalName="TaxCatchAll" ma:showField="CatchAllData" ma:web="175214cf-9044-404d-b68e-55e5f0b886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b36425a-1ebe-43c9-8306-b0cc04ce306f">
      <Terms xmlns="http://schemas.microsoft.com/office/infopath/2007/PartnerControls"/>
    </lcf76f155ced4ddcb4097134ff3c332f>
    <TaxCatchAll xmlns="175214cf-9044-404d-b68e-55e5f0b886e2" xsi:nil="true"/>
    <MediaLengthInSeconds xmlns="6b36425a-1ebe-43c9-8306-b0cc04ce306f" xsi:nil="true"/>
    <SharedWithUsers xmlns="175214cf-9044-404d-b68e-55e5f0b886e2">
      <UserInfo>
        <DisplayName/>
        <AccountId xsi:nil="true"/>
        <AccountType/>
      </UserInfo>
    </SharedWithUsers>
  </documentManagement>
</p:properties>
</file>

<file path=customXml/itemProps1.xml><?xml version="1.0" encoding="utf-8"?>
<ds:datastoreItem xmlns:ds="http://schemas.openxmlformats.org/officeDocument/2006/customXml" ds:itemID="{52BB0F41-70C7-4743-958F-91870B71FB50}">
  <ds:schemaRefs>
    <ds:schemaRef ds:uri="http://schemas.microsoft.com/sharepoint/v3/contenttype/forms"/>
  </ds:schemaRefs>
</ds:datastoreItem>
</file>

<file path=customXml/itemProps2.xml><?xml version="1.0" encoding="utf-8"?>
<ds:datastoreItem xmlns:ds="http://schemas.openxmlformats.org/officeDocument/2006/customXml" ds:itemID="{C97F72C6-E607-4489-BBD7-A89DD82998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36425a-1ebe-43c9-8306-b0cc04ce306f"/>
    <ds:schemaRef ds:uri="175214cf-9044-404d-b68e-55e5f0b886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977E1A-6C72-49E3-9467-3690A41148ED}">
  <ds:schemaRefs>
    <ds:schemaRef ds:uri="http://purl.org/dc/elements/1.1/"/>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175214cf-9044-404d-b68e-55e5f0b886e2"/>
    <ds:schemaRef ds:uri="6b36425a-1ebe-43c9-8306-b0cc04ce306f"/>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2478</Words>
  <Application>Microsoft Office PowerPoint</Application>
  <PresentationFormat>On-screen Show (16:9)</PresentationFormat>
  <Paragraphs>299</Paragraphs>
  <Slides>31</Slides>
  <Notes>26</Notes>
  <HiddenSlides>1</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31</vt:i4>
      </vt:variant>
    </vt:vector>
  </HeadingPairs>
  <TitlesOfParts>
    <vt:vector size="45" baseType="lpstr">
      <vt:lpstr>Sofia Pro Regular</vt:lpstr>
      <vt:lpstr>Sofia Pro Light</vt:lpstr>
      <vt:lpstr>Symbol</vt:lpstr>
      <vt:lpstr>Calibri</vt:lpstr>
      <vt:lpstr>Century Gothic</vt:lpstr>
      <vt:lpstr>Sofia Pro Semi Bold</vt:lpstr>
      <vt:lpstr>Poppins Light</vt:lpstr>
      <vt:lpstr>Sofia Pro Medium</vt:lpstr>
      <vt:lpstr>Poppins</vt:lpstr>
      <vt:lpstr>Poppins SemiBold</vt:lpstr>
      <vt:lpstr>Sofia Pro</vt:lpstr>
      <vt:lpstr>Arial</vt:lpstr>
      <vt:lpstr>Office Theme</vt:lpstr>
      <vt:lpstr>Custom Design</vt:lpstr>
      <vt:lpstr>PowerPoint Presentation</vt:lpstr>
      <vt:lpstr>PowerPoint Presentation</vt:lpstr>
      <vt:lpstr>A little about me…</vt:lpstr>
      <vt:lpstr>Learning Agreement</vt:lpstr>
      <vt:lpstr>What we’ll cover:</vt:lpstr>
      <vt:lpstr>PowerPoint Presentation</vt:lpstr>
      <vt:lpstr>What is social media and how you can use it? </vt:lpstr>
      <vt:lpstr>Statistics That Speak Volumes</vt:lpstr>
      <vt:lpstr>This Girl Can Campaign </vt:lpstr>
      <vt:lpstr>Considerations:</vt:lpstr>
      <vt:lpstr>Benefits for your organisation</vt:lpstr>
      <vt:lpstr>What are the risks? </vt:lpstr>
      <vt:lpstr>What are the risks? </vt:lpstr>
      <vt:lpstr>Safety first</vt:lpstr>
      <vt:lpstr>Sutton United Ladies</vt:lpstr>
      <vt:lpstr>Ipswich Town FC</vt:lpstr>
      <vt:lpstr>Let's spend a few minutes looking at your brand on social media. Who can access it? How does it feel? Is it serving a purpose?</vt:lpstr>
      <vt:lpstr>Let’s get creative, what ideas do you have for your social media brand?</vt:lpstr>
      <vt:lpstr>What is the best way to reach your target market? </vt:lpstr>
      <vt:lpstr>Social Media – Do’s and Don’ts </vt:lpstr>
      <vt:lpstr>Social Media – Top Tips</vt:lpstr>
      <vt:lpstr>Good Practice Examples - Instagram</vt:lpstr>
      <vt:lpstr>Good Practice Examples – Facebook &amp; Twitter</vt:lpstr>
      <vt:lpstr>Good Practice Examples </vt:lpstr>
      <vt:lpstr>Understanding Social Media and Analytics</vt:lpstr>
      <vt:lpstr>Set up pages on buddle website in develop and grow</vt:lpstr>
      <vt:lpstr>Reflection</vt:lpstr>
      <vt:lpstr>Feedback</vt:lpstr>
      <vt:lpstr>Recap:</vt:lpstr>
      <vt:lpstr>Buddle training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Ochuko Adekoya</dc:creator>
  <cp:lastModifiedBy>Katherine Percival</cp:lastModifiedBy>
  <cp:revision>1</cp:revision>
  <dcterms:created xsi:type="dcterms:W3CDTF">2019-11-12T10:59:49Z</dcterms:created>
  <dcterms:modified xsi:type="dcterms:W3CDTF">2025-02-04T17:37:02Z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0x0101007B94E57DE5F98047A43945233DAD41D2</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